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94" r:id="rId5"/>
    <p:sldId id="295" r:id="rId6"/>
    <p:sldId id="296" r:id="rId7"/>
    <p:sldId id="297" r:id="rId8"/>
    <p:sldId id="266" r:id="rId9"/>
    <p:sldId id="282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май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87AF5-6861-44D8-A78F-C490401096C4}">
      <dgm:prSet custT="1"/>
      <dgm:spPr/>
      <dgm:t>
        <a:bodyPr anchor="ctr"/>
        <a:lstStyle/>
        <a:p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запирающего устройства калитки</a:t>
          </a:r>
        </a:p>
      </dgm:t>
    </dgm:pt>
    <dgm:pt modelId="{71A5137D-6CDE-407B-AB97-04FDADC5AF91}" type="parTrans" cxnId="{AD44F848-007F-4C6D-8ABA-F1887EFA288E}">
      <dgm:prSet/>
      <dgm:spPr/>
      <dgm:t>
        <a:bodyPr/>
        <a:lstStyle/>
        <a:p>
          <a:endParaRPr lang="ru-RU"/>
        </a:p>
      </dgm:t>
    </dgm:pt>
    <dgm:pt modelId="{ED9E1440-1AD8-448A-BD84-9602F452F976}" type="sibTrans" cxnId="{AD44F848-007F-4C6D-8ABA-F1887EFA288E}">
      <dgm:prSet/>
      <dgm:spPr/>
      <dgm:t>
        <a:bodyPr/>
        <a:lstStyle/>
        <a:p>
          <a:endParaRPr lang="ru-RU"/>
        </a:p>
      </dgm:t>
    </dgm:pt>
    <dgm:pt modelId="{821CAB89-E6AD-4747-BA39-84933659C0B2}">
      <dgm:prSet custT="1"/>
      <dgm:spPr/>
      <dgm:t>
        <a:bodyPr anchor="ctr"/>
        <a:lstStyle/>
        <a:p>
          <a:r>
            <a:rPr lang="ru-RU" sz="2400" dirty="0">
              <a:latin typeface="TT NORMS"/>
            </a:rPr>
            <a:t>Запуск системы отопления на время похолодания</a:t>
          </a:r>
          <a:endParaRPr lang="ru-RU" sz="2400" dirty="0"/>
        </a:p>
      </dgm:t>
    </dgm:pt>
    <dgm:pt modelId="{84A911EE-CFF6-4AFD-8607-2A3D17AA6111}" type="parTrans" cxnId="{2E32A067-A8D3-4F40-87B7-7174E14FCA1F}">
      <dgm:prSet/>
      <dgm:spPr/>
      <dgm:t>
        <a:bodyPr/>
        <a:lstStyle/>
        <a:p>
          <a:endParaRPr lang="ru-RU"/>
        </a:p>
      </dgm:t>
    </dgm:pt>
    <dgm:pt modelId="{31843542-56D2-43B1-B9D5-74AED88D2954}" type="sibTrans" cxnId="{2E32A067-A8D3-4F40-87B7-7174E14FCA1F}">
      <dgm:prSet/>
      <dgm:spPr/>
      <dgm:t>
        <a:bodyPr/>
        <a:lstStyle/>
        <a:p>
          <a:endParaRPr lang="ru-RU"/>
        </a:p>
      </dgm:t>
    </dgm:pt>
    <dgm:pt modelId="{C1C73872-6001-48A9-93C8-70724FB1255E}">
      <dgm:prSet custT="1"/>
      <dgm:spPr/>
      <dgm:t>
        <a:bodyPr anchor="ctr"/>
        <a:lstStyle/>
        <a:p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Проведение работ по подготовке здания к осенне-зимнему периоду</a:t>
          </a:r>
        </a:p>
      </dgm:t>
    </dgm:pt>
    <dgm:pt modelId="{7C7E5C75-28D7-4B68-89FC-B11AA24BA0F2}" type="parTrans" cxnId="{77D22AC8-2E4E-4458-8E80-35943C273D74}">
      <dgm:prSet/>
      <dgm:spPr/>
      <dgm:t>
        <a:bodyPr/>
        <a:lstStyle/>
        <a:p>
          <a:endParaRPr lang="ru-RU"/>
        </a:p>
      </dgm:t>
    </dgm:pt>
    <dgm:pt modelId="{98E8B55C-D8C0-4E73-9488-40794F4B69F0}" type="sibTrans" cxnId="{77D22AC8-2E4E-4458-8E80-35943C273D74}">
      <dgm:prSet/>
      <dgm:spPr/>
      <dgm:t>
        <a:bodyPr/>
        <a:lstStyle/>
        <a:p>
          <a:endParaRPr lang="ru-RU"/>
        </a:p>
      </dgm:t>
    </dgm:pt>
    <dgm:pt modelId="{38F338B9-6AAE-4D25-ADC0-56AA1B6E327A}">
      <dgm:prSet custT="1"/>
      <dgm:spPr/>
      <dgm:t>
        <a:bodyPr anchor="ctr"/>
        <a:lstStyle/>
        <a:p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Замена общедомового прибора учета холодного водоснабжения</a:t>
          </a:r>
        </a:p>
      </dgm:t>
    </dgm:pt>
    <dgm:pt modelId="{9A1452BB-E8F4-4ABA-B9E5-52339BA17C09}" type="parTrans" cxnId="{C87E0A15-FB91-418B-B526-048F1A6E5E1F}">
      <dgm:prSet/>
      <dgm:spPr/>
      <dgm:t>
        <a:bodyPr/>
        <a:lstStyle/>
        <a:p>
          <a:endParaRPr lang="ru-RU"/>
        </a:p>
      </dgm:t>
    </dgm:pt>
    <dgm:pt modelId="{E0E524B3-7A36-4EE6-849D-2B0155ABC307}" type="sibTrans" cxnId="{C87E0A15-FB91-418B-B526-048F1A6E5E1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246331FB-9C66-4B0A-BA65-7B3ABB7658FC}" type="pres">
      <dgm:prSet presAssocID="{17F87AF5-6861-44D8-A78F-C490401096C4}" presName="thickLine" presStyleLbl="alignNode1" presStyleIdx="0" presStyleCnt="4"/>
      <dgm:spPr/>
    </dgm:pt>
    <dgm:pt modelId="{C2A68BDC-A922-42BC-A230-6CE323567AA9}" type="pres">
      <dgm:prSet presAssocID="{17F87AF5-6861-44D8-A78F-C490401096C4}" presName="horz1" presStyleCnt="0"/>
      <dgm:spPr/>
    </dgm:pt>
    <dgm:pt modelId="{45988366-5633-4820-BE2C-736E40D49DBF}" type="pres">
      <dgm:prSet presAssocID="{17F87AF5-6861-44D8-A78F-C490401096C4}" presName="tx1" presStyleLbl="revTx" presStyleIdx="0" presStyleCnt="4"/>
      <dgm:spPr/>
    </dgm:pt>
    <dgm:pt modelId="{4AE9E44E-F8D7-44A8-BD90-7C0317B999F7}" type="pres">
      <dgm:prSet presAssocID="{17F87AF5-6861-44D8-A78F-C490401096C4}" presName="vert1" presStyleCnt="0"/>
      <dgm:spPr/>
    </dgm:pt>
    <dgm:pt modelId="{FE77A3D5-86BC-4C22-BA7B-7EA09A6649E5}" type="pres">
      <dgm:prSet presAssocID="{821CAB89-E6AD-4747-BA39-84933659C0B2}" presName="thickLine" presStyleLbl="alignNode1" presStyleIdx="1" presStyleCnt="4"/>
      <dgm:spPr/>
    </dgm:pt>
    <dgm:pt modelId="{6BE817C8-9837-415D-8C85-D14603126F42}" type="pres">
      <dgm:prSet presAssocID="{821CAB89-E6AD-4747-BA39-84933659C0B2}" presName="horz1" presStyleCnt="0"/>
      <dgm:spPr/>
    </dgm:pt>
    <dgm:pt modelId="{2B10784E-50D0-40B0-83A8-CCB86E7BC573}" type="pres">
      <dgm:prSet presAssocID="{821CAB89-E6AD-4747-BA39-84933659C0B2}" presName="tx1" presStyleLbl="revTx" presStyleIdx="1" presStyleCnt="4"/>
      <dgm:spPr/>
    </dgm:pt>
    <dgm:pt modelId="{E78D02BC-16BB-4ADC-8DAA-6041AD412C50}" type="pres">
      <dgm:prSet presAssocID="{821CAB89-E6AD-4747-BA39-84933659C0B2}" presName="vert1" presStyleCnt="0"/>
      <dgm:spPr/>
    </dgm:pt>
    <dgm:pt modelId="{F4C285F2-7EDE-45E6-B187-16425B27FC73}" type="pres">
      <dgm:prSet presAssocID="{C1C73872-6001-48A9-93C8-70724FB1255E}" presName="thickLine" presStyleLbl="alignNode1" presStyleIdx="2" presStyleCnt="4"/>
      <dgm:spPr/>
    </dgm:pt>
    <dgm:pt modelId="{E09F0FFF-BAC7-482D-BD68-0A7D9339C0FE}" type="pres">
      <dgm:prSet presAssocID="{C1C73872-6001-48A9-93C8-70724FB1255E}" presName="horz1" presStyleCnt="0"/>
      <dgm:spPr/>
    </dgm:pt>
    <dgm:pt modelId="{E72E28A5-168A-495F-B52C-538A6E2CD0E7}" type="pres">
      <dgm:prSet presAssocID="{C1C73872-6001-48A9-93C8-70724FB1255E}" presName="tx1" presStyleLbl="revTx" presStyleIdx="2" presStyleCnt="4"/>
      <dgm:spPr/>
    </dgm:pt>
    <dgm:pt modelId="{E53CDD97-41D5-4669-A339-91A2C4774490}" type="pres">
      <dgm:prSet presAssocID="{C1C73872-6001-48A9-93C8-70724FB1255E}" presName="vert1" presStyleCnt="0"/>
      <dgm:spPr/>
    </dgm:pt>
    <dgm:pt modelId="{F7094C30-B803-4271-934E-B6BBBCC7B2F6}" type="pres">
      <dgm:prSet presAssocID="{38F338B9-6AAE-4D25-ADC0-56AA1B6E327A}" presName="thickLine" presStyleLbl="alignNode1" presStyleIdx="3" presStyleCnt="4"/>
      <dgm:spPr/>
    </dgm:pt>
    <dgm:pt modelId="{8A3FF730-55CD-44DB-BA8D-0EFFD4EA3931}" type="pres">
      <dgm:prSet presAssocID="{38F338B9-6AAE-4D25-ADC0-56AA1B6E327A}" presName="horz1" presStyleCnt="0"/>
      <dgm:spPr/>
    </dgm:pt>
    <dgm:pt modelId="{75B95727-18F3-4DBB-9205-C1B4EC0D5691}" type="pres">
      <dgm:prSet presAssocID="{38F338B9-6AAE-4D25-ADC0-56AA1B6E327A}" presName="tx1" presStyleLbl="revTx" presStyleIdx="3" presStyleCnt="4"/>
      <dgm:spPr/>
    </dgm:pt>
    <dgm:pt modelId="{56E978AB-97AB-466C-9FA5-E0A779E9C568}" type="pres">
      <dgm:prSet presAssocID="{38F338B9-6AAE-4D25-ADC0-56AA1B6E327A}" presName="vert1" presStyleCnt="0"/>
      <dgm:spPr/>
    </dgm:pt>
  </dgm:ptLst>
  <dgm:cxnLst>
    <dgm:cxn modelId="{C87E0A15-FB91-418B-B526-048F1A6E5E1F}" srcId="{7CF33A2E-ABA6-4CC0-B113-D45AFE9B77D2}" destId="{38F338B9-6AAE-4D25-ADC0-56AA1B6E327A}" srcOrd="3" destOrd="0" parTransId="{9A1452BB-E8F4-4ABA-B9E5-52339BA17C09}" sibTransId="{E0E524B3-7A36-4EE6-849D-2B0155ABC307}"/>
    <dgm:cxn modelId="{8F35DD1F-2C7E-4B95-8903-6CE306F536C9}" type="presOf" srcId="{C1C73872-6001-48A9-93C8-70724FB1255E}" destId="{E72E28A5-168A-495F-B52C-538A6E2CD0E7}" srcOrd="0" destOrd="0" presId="urn:microsoft.com/office/officeart/2008/layout/LinedList"/>
    <dgm:cxn modelId="{6924172A-BE77-4EB3-B95E-3A59097E3574}" type="presOf" srcId="{821CAB89-E6AD-4747-BA39-84933659C0B2}" destId="{2B10784E-50D0-40B0-83A8-CCB86E7BC573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2E32A067-A8D3-4F40-87B7-7174E14FCA1F}" srcId="{7CF33A2E-ABA6-4CC0-B113-D45AFE9B77D2}" destId="{821CAB89-E6AD-4747-BA39-84933659C0B2}" srcOrd="1" destOrd="0" parTransId="{84A911EE-CFF6-4AFD-8607-2A3D17AA6111}" sibTransId="{31843542-56D2-43B1-B9D5-74AED88D2954}"/>
    <dgm:cxn modelId="{AD44F848-007F-4C6D-8ABA-F1887EFA288E}" srcId="{7CF33A2E-ABA6-4CC0-B113-D45AFE9B77D2}" destId="{17F87AF5-6861-44D8-A78F-C490401096C4}" srcOrd="0" destOrd="0" parTransId="{71A5137D-6CDE-407B-AB97-04FDADC5AF91}" sibTransId="{ED9E1440-1AD8-448A-BD84-9602F452F976}"/>
    <dgm:cxn modelId="{995D4D50-A26C-423E-B8D1-54630570089B}" type="presOf" srcId="{17F87AF5-6861-44D8-A78F-C490401096C4}" destId="{45988366-5633-4820-BE2C-736E40D49DBF}" srcOrd="0" destOrd="0" presId="urn:microsoft.com/office/officeart/2008/layout/LinedList"/>
    <dgm:cxn modelId="{77D22AC8-2E4E-4458-8E80-35943C273D74}" srcId="{7CF33A2E-ABA6-4CC0-B113-D45AFE9B77D2}" destId="{C1C73872-6001-48A9-93C8-70724FB1255E}" srcOrd="2" destOrd="0" parTransId="{7C7E5C75-28D7-4B68-89FC-B11AA24BA0F2}" sibTransId="{98E8B55C-D8C0-4E73-9488-40794F4B69F0}"/>
    <dgm:cxn modelId="{1B1666EF-C6B1-4D6A-ABC8-FF6A746770FC}" type="presOf" srcId="{38F338B9-6AAE-4D25-ADC0-56AA1B6E327A}" destId="{75B95727-18F3-4DBB-9205-C1B4EC0D5691}" srcOrd="0" destOrd="0" presId="urn:microsoft.com/office/officeart/2008/layout/LinedList"/>
    <dgm:cxn modelId="{0E3848C2-A5BA-4722-9FFB-666F767FFFF2}" type="presParOf" srcId="{C144393C-C46A-407D-B9BB-663670DC4BDB}" destId="{246331FB-9C66-4B0A-BA65-7B3ABB7658FC}" srcOrd="0" destOrd="0" presId="urn:microsoft.com/office/officeart/2008/layout/LinedList"/>
    <dgm:cxn modelId="{ABE013E8-4F0E-4866-83E5-2A1609328AF8}" type="presParOf" srcId="{C144393C-C46A-407D-B9BB-663670DC4BDB}" destId="{C2A68BDC-A922-42BC-A230-6CE323567AA9}" srcOrd="1" destOrd="0" presId="urn:microsoft.com/office/officeart/2008/layout/LinedList"/>
    <dgm:cxn modelId="{2CF0DC96-FDC3-4BD0-BCFA-31B396E60A23}" type="presParOf" srcId="{C2A68BDC-A922-42BC-A230-6CE323567AA9}" destId="{45988366-5633-4820-BE2C-736E40D49DBF}" srcOrd="0" destOrd="0" presId="urn:microsoft.com/office/officeart/2008/layout/LinedList"/>
    <dgm:cxn modelId="{2AFF5B34-1D70-4A7A-A63F-B7DD9A99350D}" type="presParOf" srcId="{C2A68BDC-A922-42BC-A230-6CE323567AA9}" destId="{4AE9E44E-F8D7-44A8-BD90-7C0317B999F7}" srcOrd="1" destOrd="0" presId="urn:microsoft.com/office/officeart/2008/layout/LinedList"/>
    <dgm:cxn modelId="{C7A7665E-8DBC-4798-9DE7-431C6C6ED8ED}" type="presParOf" srcId="{C144393C-C46A-407D-B9BB-663670DC4BDB}" destId="{FE77A3D5-86BC-4C22-BA7B-7EA09A6649E5}" srcOrd="2" destOrd="0" presId="urn:microsoft.com/office/officeart/2008/layout/LinedList"/>
    <dgm:cxn modelId="{87DA1C12-33A9-44C1-BEC8-F3BD15F5BC25}" type="presParOf" srcId="{C144393C-C46A-407D-B9BB-663670DC4BDB}" destId="{6BE817C8-9837-415D-8C85-D14603126F42}" srcOrd="3" destOrd="0" presId="urn:microsoft.com/office/officeart/2008/layout/LinedList"/>
    <dgm:cxn modelId="{8566E97D-0BF2-4904-B127-5A18158A13BF}" type="presParOf" srcId="{6BE817C8-9837-415D-8C85-D14603126F42}" destId="{2B10784E-50D0-40B0-83A8-CCB86E7BC573}" srcOrd="0" destOrd="0" presId="urn:microsoft.com/office/officeart/2008/layout/LinedList"/>
    <dgm:cxn modelId="{EB60104F-0236-49BA-83C3-D28658620401}" type="presParOf" srcId="{6BE817C8-9837-415D-8C85-D14603126F42}" destId="{E78D02BC-16BB-4ADC-8DAA-6041AD412C50}" srcOrd="1" destOrd="0" presId="urn:microsoft.com/office/officeart/2008/layout/LinedList"/>
    <dgm:cxn modelId="{C66DCB73-5E80-4CA9-9EB1-8D717111B9EF}" type="presParOf" srcId="{C144393C-C46A-407D-B9BB-663670DC4BDB}" destId="{F4C285F2-7EDE-45E6-B187-16425B27FC73}" srcOrd="4" destOrd="0" presId="urn:microsoft.com/office/officeart/2008/layout/LinedList"/>
    <dgm:cxn modelId="{218B01D5-5322-4B0E-8EED-885F3AD96F40}" type="presParOf" srcId="{C144393C-C46A-407D-B9BB-663670DC4BDB}" destId="{E09F0FFF-BAC7-482D-BD68-0A7D9339C0FE}" srcOrd="5" destOrd="0" presId="urn:microsoft.com/office/officeart/2008/layout/LinedList"/>
    <dgm:cxn modelId="{33041FDA-8565-435F-8573-C133F421C1F1}" type="presParOf" srcId="{E09F0FFF-BAC7-482D-BD68-0A7D9339C0FE}" destId="{E72E28A5-168A-495F-B52C-538A6E2CD0E7}" srcOrd="0" destOrd="0" presId="urn:microsoft.com/office/officeart/2008/layout/LinedList"/>
    <dgm:cxn modelId="{A737636C-5C74-41DB-974C-853DBCFEEDED}" type="presParOf" srcId="{E09F0FFF-BAC7-482D-BD68-0A7D9339C0FE}" destId="{E53CDD97-41D5-4669-A339-91A2C4774490}" srcOrd="1" destOrd="0" presId="urn:microsoft.com/office/officeart/2008/layout/LinedList"/>
    <dgm:cxn modelId="{BD488B21-5E2A-4C6A-B893-37D039E3641D}" type="presParOf" srcId="{C144393C-C46A-407D-B9BB-663670DC4BDB}" destId="{F7094C30-B803-4271-934E-B6BBBCC7B2F6}" srcOrd="6" destOrd="0" presId="urn:microsoft.com/office/officeart/2008/layout/LinedList"/>
    <dgm:cxn modelId="{0E2DCD7E-4D7A-4CAA-BE13-02D1159DC950}" type="presParOf" srcId="{C144393C-C46A-407D-B9BB-663670DC4BDB}" destId="{8A3FF730-55CD-44DB-BA8D-0EFFD4EA3931}" srcOrd="7" destOrd="0" presId="urn:microsoft.com/office/officeart/2008/layout/LinedList"/>
    <dgm:cxn modelId="{657BD40D-4332-4D7A-9D1A-E5B4BB5DCA45}" type="presParOf" srcId="{8A3FF730-55CD-44DB-BA8D-0EFFD4EA3931}" destId="{75B95727-18F3-4DBB-9205-C1B4EC0D5691}" srcOrd="0" destOrd="0" presId="urn:microsoft.com/office/officeart/2008/layout/LinedList"/>
    <dgm:cxn modelId="{485CFE31-3687-45AF-876D-6B5B63516651}" type="presParOf" srcId="{8A3FF730-55CD-44DB-BA8D-0EFFD4EA3931}" destId="{56E978AB-97AB-466C-9FA5-E0A779E9C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май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331FB-9C66-4B0A-BA65-7B3ABB7658FC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988366-5633-4820-BE2C-736E40D49DBF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запирающего устройства калитки</a:t>
          </a:r>
        </a:p>
      </dsp:txBody>
      <dsp:txXfrm>
        <a:off x="0" y="0"/>
        <a:ext cx="8594330" cy="1188288"/>
      </dsp:txXfrm>
    </dsp:sp>
    <dsp:sp modelId="{FE77A3D5-86BC-4C22-BA7B-7EA09A6649E5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10784E-50D0-40B0-83A8-CCB86E7BC573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T NORMS"/>
            </a:rPr>
            <a:t>Запуск системы отопления на время похолодания</a:t>
          </a:r>
          <a:endParaRPr lang="ru-RU" sz="2400" kern="1200" dirty="0"/>
        </a:p>
      </dsp:txBody>
      <dsp:txXfrm>
        <a:off x="0" y="1188288"/>
        <a:ext cx="8594330" cy="1188288"/>
      </dsp:txXfrm>
    </dsp:sp>
    <dsp:sp modelId="{F4C285F2-7EDE-45E6-B187-16425B27FC73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2E28A5-168A-495F-B52C-538A6E2CD0E7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Проведение работ по подготовке здания к осенне-зимнему периоду</a:t>
          </a:r>
        </a:p>
      </dsp:txBody>
      <dsp:txXfrm>
        <a:off x="0" y="2376577"/>
        <a:ext cx="8594330" cy="1188288"/>
      </dsp:txXfrm>
    </dsp:sp>
    <dsp:sp modelId="{F7094C30-B803-4271-934E-B6BBBCC7B2F6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B95727-18F3-4DBB-9205-C1B4EC0D5691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Замена общедомового прибора учета холодного водоснабжения</a:t>
          </a:r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Май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май 2024 года выполнили 1 заявку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44447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 Май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6113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Осмотр  растений и деревьев на предмет появления вредителей и  болезней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стволов яблонь средством РАННЕТ от повреждений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емлевание участков газона ( с проплешинами 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одсев газонной травы на поредевших участках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 обрезка  поврежденных веток  яблонь и девичьего винограда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кустов кизильника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Рыхление, прополка  от сорняков и почвы клумб-</a:t>
            </a:r>
            <a:r>
              <a:rPr lang="ru-RU" sz="16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робаток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сорняков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086EB-229D-4D28-B0F7-340264CA1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0452" y="4211653"/>
            <a:ext cx="1920000" cy="14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B3B712-D28F-4370-A0BD-1D7062C9A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05" y="4211653"/>
            <a:ext cx="1920000" cy="14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402B22-1108-47F1-AB9A-766B2BD217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3547" y="4211653"/>
            <a:ext cx="1920000" cy="14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02BC81-7F4E-4660-8197-3304B51B2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05" y="3971653"/>
            <a:ext cx="1440000" cy="192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CE75F-2FE4-448B-B2D4-ECAAD96185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5" y="3971653"/>
            <a:ext cx="144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FB731-C456-46E5-81EB-E1E4D017F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1224000"/>
            <a:ext cx="1485000" cy="19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D19C96-2ABC-4152-BC6E-C4C8153F5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636000"/>
            <a:ext cx="1485000" cy="19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E21B60-915F-4C99-AC23-899D253C24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3636000"/>
            <a:ext cx="1485000" cy="19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E961D0-17C4-44B1-BD7C-1BA80D8F0D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1485000" cy="19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35E582-A325-4490-9D07-5D754036E9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636000"/>
            <a:ext cx="1485000" cy="198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364B8B-13B9-4DF2-A6C8-599A4623D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636000"/>
            <a:ext cx="1485000" cy="198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D7272A-78C9-4474-A704-1A643AE434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0" y="1224000"/>
            <a:ext cx="1485000" cy="19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19C2C-43F5-499C-90EE-D3B9225B18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1224000"/>
            <a:ext cx="1485000" cy="19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5E2EE5-D9E2-4943-9EA9-632D281E0B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0" y="3636000"/>
            <a:ext cx="1485000" cy="19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EB23244-02BA-43AB-B883-1E7D69C6B7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1224000"/>
            <a:ext cx="148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50061" y="161849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Демонтаж защитных экранов в кабине лифта и лифтовом холле паркинга корпуса Б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A1A82-6E14-4BBF-9DF0-1012DA550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516495"/>
            <a:ext cx="270000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CF8BC1-FF37-4E9B-92D4-B9FC290F9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2" y="1516495"/>
            <a:ext cx="2700000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9B02AF-27EA-4E0A-B06A-EF492ECBB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6" y="1516495"/>
            <a:ext cx="202401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8546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Гидроизоляция плиты перекрытия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90BD2-7C78-4F2F-A340-9F2E13710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7356" y="3070006"/>
            <a:ext cx="3093059" cy="23197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2E27D7-9C17-4DF7-8151-FE8A44145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6809" y="3081539"/>
            <a:ext cx="3093059" cy="23197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2CC52E-915F-480C-BE57-F9D9F30E8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85" y="3070005"/>
            <a:ext cx="3093059" cy="2319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FDF6A-F1F1-0806-4845-80B7D1144940}"/>
              </a:ext>
            </a:extLst>
          </p:cNvPr>
          <p:cNvSpPr txBox="1"/>
          <p:nvPr/>
        </p:nvSpPr>
        <p:spPr>
          <a:xfrm>
            <a:off x="495066" y="1195621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проводились путем инъектирование полиуретановым составом трещины в перекрытие </a:t>
            </a: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окрасочного слоя ограждений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CE01E0-BE9A-4B35-B888-F2F955D22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8" y="1617150"/>
            <a:ext cx="1558486" cy="277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25D28-573E-4D37-BF5F-6B451BFF9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14" y="1617150"/>
            <a:ext cx="2079000" cy="277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E495E-85B0-466D-8CB7-DD1DD8C826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59" y="1617150"/>
            <a:ext cx="2079000" cy="2772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3C9B9C-B0AA-4FDD-A90D-E3E16484D5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30" y="1617150"/>
            <a:ext cx="2079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45376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258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446</cp:revision>
  <dcterms:created xsi:type="dcterms:W3CDTF">2022-01-28T09:16:54Z</dcterms:created>
  <dcterms:modified xsi:type="dcterms:W3CDTF">2024-06-16T15:56:33Z</dcterms:modified>
</cp:coreProperties>
</file>