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354" r:id="rId4"/>
    <p:sldId id="355" r:id="rId5"/>
    <p:sldId id="356" r:id="rId6"/>
    <p:sldId id="306" r:id="rId7"/>
    <p:sldId id="257" r:id="rId8"/>
    <p:sldId id="302" r:id="rId9"/>
    <p:sldId id="314" r:id="rId10"/>
    <p:sldId id="357" r:id="rId11"/>
    <p:sldId id="305" r:id="rId12"/>
    <p:sldId id="307" r:id="rId13"/>
    <p:sldId id="310" r:id="rId14"/>
    <p:sldId id="321" r:id="rId15"/>
    <p:sldId id="309" r:id="rId16"/>
    <p:sldId id="311" r:id="rId17"/>
    <p:sldId id="308" r:id="rId18"/>
    <p:sldId id="316" r:id="rId19"/>
    <p:sldId id="313" r:id="rId20"/>
    <p:sldId id="358" r:id="rId21"/>
    <p:sldId id="318" r:id="rId22"/>
    <p:sldId id="320" r:id="rId23"/>
    <p:sldId id="359" r:id="rId24"/>
    <p:sldId id="360" r:id="rId25"/>
    <p:sldId id="348" r:id="rId26"/>
    <p:sldId id="258" r:id="rId27"/>
    <p:sldId id="267" r:id="rId28"/>
    <p:sldId id="269" r:id="rId29"/>
    <p:sldId id="272" r:id="rId30"/>
    <p:sldId id="349" r:id="rId31"/>
    <p:sldId id="259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C1D"/>
    <a:srgbClr val="C3A9B8"/>
    <a:srgbClr val="E0AC8C"/>
    <a:srgbClr val="E3B395"/>
    <a:srgbClr val="E6B99E"/>
    <a:srgbClr val="D884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3DA28F-7748-4CF5-A8BE-6B5648236F53}" v="616" dt="2022-02-09T12:29:35.8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44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лександра  Шишкова" userId="eef2855d-6d2a-495a-868b-d7a8ff178bc4" providerId="ADAL" clId="{943DA28F-7748-4CF5-A8BE-6B5648236F53}"/>
    <pc:docChg chg="undo redo custSel modSld">
      <pc:chgData name="Александра  Шишкова" userId="eef2855d-6d2a-495a-868b-d7a8ff178bc4" providerId="ADAL" clId="{943DA28F-7748-4CF5-A8BE-6B5648236F53}" dt="2022-02-09T13:01:07.940" v="1232" actId="14100"/>
      <pc:docMkLst>
        <pc:docMk/>
      </pc:docMkLst>
      <pc:sldChg chg="modSp mod">
        <pc:chgData name="Александра  Шишкова" userId="eef2855d-6d2a-495a-868b-d7a8ff178bc4" providerId="ADAL" clId="{943DA28F-7748-4CF5-A8BE-6B5648236F53}" dt="2022-02-09T12:15:10.790" v="808" actId="20577"/>
        <pc:sldMkLst>
          <pc:docMk/>
          <pc:sldMk cId="1903329932" sldId="258"/>
        </pc:sldMkLst>
        <pc:spChg chg="mod">
          <ac:chgData name="Александра  Шишкова" userId="eef2855d-6d2a-495a-868b-d7a8ff178bc4" providerId="ADAL" clId="{943DA28F-7748-4CF5-A8BE-6B5648236F53}" dt="2022-02-09T09:52:35.254" v="116" actId="1076"/>
          <ac:spMkLst>
            <pc:docMk/>
            <pc:sldMk cId="1903329932" sldId="258"/>
            <ac:spMk id="6" creationId="{1A6B2C54-152A-4CC1-8737-DB9E69A26431}"/>
          </ac:spMkLst>
        </pc:spChg>
        <pc:graphicFrameChg chg="mod modGraphic">
          <ac:chgData name="Александра  Шишкова" userId="eef2855d-6d2a-495a-868b-d7a8ff178bc4" providerId="ADAL" clId="{943DA28F-7748-4CF5-A8BE-6B5648236F53}" dt="2022-02-09T12:15:10.790" v="808" actId="20577"/>
          <ac:graphicFrameMkLst>
            <pc:docMk/>
            <pc:sldMk cId="1903329932" sldId="258"/>
            <ac:graphicFrameMk id="10" creationId="{0A423937-D6B5-4773-BFBE-4ECBE0BECC8B}"/>
          </ac:graphicFrameMkLst>
        </pc:graphicFrameChg>
      </pc:sldChg>
      <pc:sldChg chg="modSp mod">
        <pc:chgData name="Александра  Шишкова" userId="eef2855d-6d2a-495a-868b-d7a8ff178bc4" providerId="ADAL" clId="{943DA28F-7748-4CF5-A8BE-6B5648236F53}" dt="2022-02-09T12:14:37.043" v="792" actId="20577"/>
        <pc:sldMkLst>
          <pc:docMk/>
          <pc:sldMk cId="2189877253" sldId="266"/>
        </pc:sldMkLst>
        <pc:graphicFrameChg chg="mod">
          <ac:chgData name="Александра  Шишкова" userId="eef2855d-6d2a-495a-868b-d7a8ff178bc4" providerId="ADAL" clId="{943DA28F-7748-4CF5-A8BE-6B5648236F53}" dt="2022-02-09T12:14:37.043" v="792" actId="20577"/>
          <ac:graphicFrameMkLst>
            <pc:docMk/>
            <pc:sldMk cId="2189877253" sldId="266"/>
            <ac:graphicFrameMk id="9" creationId="{F57D1A93-EE46-41C8-93B8-C8C35F91BBAB}"/>
          </ac:graphicFrameMkLst>
        </pc:graphicFrameChg>
      </pc:sldChg>
      <pc:sldChg chg="modSp mod">
        <pc:chgData name="Александра  Шишкова" userId="eef2855d-6d2a-495a-868b-d7a8ff178bc4" providerId="ADAL" clId="{943DA28F-7748-4CF5-A8BE-6B5648236F53}" dt="2022-02-09T09:58:01.403" v="214" actId="20577"/>
        <pc:sldMkLst>
          <pc:docMk/>
          <pc:sldMk cId="2819116864" sldId="267"/>
        </pc:sldMkLst>
        <pc:spChg chg="mod">
          <ac:chgData name="Александра  Шишкова" userId="eef2855d-6d2a-495a-868b-d7a8ff178bc4" providerId="ADAL" clId="{943DA28F-7748-4CF5-A8BE-6B5648236F53}" dt="2022-02-09T09:57:47.193" v="203" actId="20577"/>
          <ac:spMkLst>
            <pc:docMk/>
            <pc:sldMk cId="2819116864" sldId="267"/>
            <ac:spMk id="10" creationId="{5E607505-D166-436D-960C-41BEBE600F0B}"/>
          </ac:spMkLst>
        </pc:spChg>
        <pc:graphicFrameChg chg="mod modGraphic">
          <ac:chgData name="Александра  Шишкова" userId="eef2855d-6d2a-495a-868b-d7a8ff178bc4" providerId="ADAL" clId="{943DA28F-7748-4CF5-A8BE-6B5648236F53}" dt="2022-02-09T09:58:01.403" v="214" actId="20577"/>
          <ac:graphicFrameMkLst>
            <pc:docMk/>
            <pc:sldMk cId="2819116864" sldId="267"/>
            <ac:graphicFrameMk id="12" creationId="{058C2E12-A1F2-4205-9AE3-B35A942305A2}"/>
          </ac:graphicFrameMkLst>
        </pc:graphicFrameChg>
      </pc:sldChg>
      <pc:sldChg chg="modSp mod">
        <pc:chgData name="Александра  Шишкова" userId="eef2855d-6d2a-495a-868b-d7a8ff178bc4" providerId="ADAL" clId="{943DA28F-7748-4CF5-A8BE-6B5648236F53}" dt="2022-02-09T09:51:19.724" v="112" actId="20577"/>
        <pc:sldMkLst>
          <pc:docMk/>
          <pc:sldMk cId="4130639335" sldId="268"/>
        </pc:sldMkLst>
        <pc:graphicFrameChg chg="mod modGraphic">
          <ac:chgData name="Александра  Шишкова" userId="eef2855d-6d2a-495a-868b-d7a8ff178bc4" providerId="ADAL" clId="{943DA28F-7748-4CF5-A8BE-6B5648236F53}" dt="2022-02-09T09:51:19.724" v="112" actId="20577"/>
          <ac:graphicFrameMkLst>
            <pc:docMk/>
            <pc:sldMk cId="4130639335" sldId="268"/>
            <ac:graphicFrameMk id="7" creationId="{144DEA1E-8C50-49B1-953A-6DF6D1F10DA7}"/>
          </ac:graphicFrameMkLst>
        </pc:graphicFrameChg>
      </pc:sldChg>
      <pc:sldChg chg="modSp mod">
        <pc:chgData name="Александра  Шишкова" userId="eef2855d-6d2a-495a-868b-d7a8ff178bc4" providerId="ADAL" clId="{943DA28F-7748-4CF5-A8BE-6B5648236F53}" dt="2022-02-09T09:44:42.369" v="19" actId="20577"/>
        <pc:sldMkLst>
          <pc:docMk/>
          <pc:sldMk cId="571093905" sldId="269"/>
        </pc:sldMkLst>
        <pc:graphicFrameChg chg="modGraphic">
          <ac:chgData name="Александра  Шишкова" userId="eef2855d-6d2a-495a-868b-d7a8ff178bc4" providerId="ADAL" clId="{943DA28F-7748-4CF5-A8BE-6B5648236F53}" dt="2022-02-09T09:44:42.369" v="19" actId="20577"/>
          <ac:graphicFrameMkLst>
            <pc:docMk/>
            <pc:sldMk cId="571093905" sldId="269"/>
            <ac:graphicFrameMk id="7" creationId="{A3DD1F1C-72B8-4CCB-8513-3C559DA2B440}"/>
          </ac:graphicFrameMkLst>
        </pc:graphicFrameChg>
      </pc:sldChg>
      <pc:sldChg chg="modSp mod">
        <pc:chgData name="Александра  Шишкова" userId="eef2855d-6d2a-495a-868b-d7a8ff178bc4" providerId="ADAL" clId="{943DA28F-7748-4CF5-A8BE-6B5648236F53}" dt="2022-02-09T12:28:02.912" v="865" actId="2711"/>
        <pc:sldMkLst>
          <pc:docMk/>
          <pc:sldMk cId="2547746419" sldId="270"/>
        </pc:sldMkLst>
        <pc:graphicFrameChg chg="mod modGraphic">
          <ac:chgData name="Александра  Шишкова" userId="eef2855d-6d2a-495a-868b-d7a8ff178bc4" providerId="ADAL" clId="{943DA28F-7748-4CF5-A8BE-6B5648236F53}" dt="2022-02-09T12:28:02.912" v="865" actId="2711"/>
          <ac:graphicFrameMkLst>
            <pc:docMk/>
            <pc:sldMk cId="2547746419" sldId="270"/>
            <ac:graphicFrameMk id="9" creationId="{375AFE1E-8501-4DDB-9A7F-E68CB66C3470}"/>
          </ac:graphicFrameMkLst>
        </pc:graphicFrameChg>
      </pc:sldChg>
      <pc:sldChg chg="modSp mod">
        <pc:chgData name="Александра  Шишкова" userId="eef2855d-6d2a-495a-868b-d7a8ff178bc4" providerId="ADAL" clId="{943DA28F-7748-4CF5-A8BE-6B5648236F53}" dt="2022-02-09T12:28:18.938" v="867" actId="1076"/>
        <pc:sldMkLst>
          <pc:docMk/>
          <pc:sldMk cId="4192431420" sldId="272"/>
        </pc:sldMkLst>
        <pc:spChg chg="mod">
          <ac:chgData name="Александра  Шишкова" userId="eef2855d-6d2a-495a-868b-d7a8ff178bc4" providerId="ADAL" clId="{943DA28F-7748-4CF5-A8BE-6B5648236F53}" dt="2022-02-09T12:28:18.938" v="867" actId="1076"/>
          <ac:spMkLst>
            <pc:docMk/>
            <pc:sldMk cId="4192431420" sldId="272"/>
            <ac:spMk id="12" creationId="{39F5B48F-7EBF-402A-9E35-8ECDFB0B6F4E}"/>
          </ac:spMkLst>
        </pc:spChg>
        <pc:graphicFrameChg chg="mod modGraphic">
          <ac:chgData name="Александра  Шишкова" userId="eef2855d-6d2a-495a-868b-d7a8ff178bc4" providerId="ADAL" clId="{943DA28F-7748-4CF5-A8BE-6B5648236F53}" dt="2022-02-09T12:28:13.361" v="866" actId="14100"/>
          <ac:graphicFrameMkLst>
            <pc:docMk/>
            <pc:sldMk cId="4192431420" sldId="272"/>
            <ac:graphicFrameMk id="10" creationId="{2E562DBD-146D-4913-BD0E-9349F05C8324}"/>
          </ac:graphicFrameMkLst>
        </pc:graphicFrameChg>
      </pc:sldChg>
      <pc:sldChg chg="modSp mod">
        <pc:chgData name="Александра  Шишкова" userId="eef2855d-6d2a-495a-868b-d7a8ff178bc4" providerId="ADAL" clId="{943DA28F-7748-4CF5-A8BE-6B5648236F53}" dt="2022-02-09T13:01:07.940" v="1232" actId="14100"/>
        <pc:sldMkLst>
          <pc:docMk/>
          <pc:sldMk cId="931460966" sldId="273"/>
        </pc:sldMkLst>
        <pc:graphicFrameChg chg="mod modGraphic">
          <ac:chgData name="Александра  Шишкова" userId="eef2855d-6d2a-495a-868b-d7a8ff178bc4" providerId="ADAL" clId="{943DA28F-7748-4CF5-A8BE-6B5648236F53}" dt="2022-02-09T13:01:07.940" v="1232" actId="14100"/>
          <ac:graphicFrameMkLst>
            <pc:docMk/>
            <pc:sldMk cId="931460966" sldId="273"/>
            <ac:graphicFrameMk id="10" creationId="{22233A32-7812-4368-AA97-B546FCF919AC}"/>
          </ac:graphicFrameMkLst>
        </pc:graphicFrameChg>
      </pc:sldChg>
    </pc:docChg>
  </pc:docChgLst>
  <pc:docChgLst>
    <pc:chgData name="Александра Шишкова" userId="eef2855d-6d2a-495a-868b-d7a8ff178bc4" providerId="ADAL" clId="{7B157775-09E3-48EC-9A0D-EA802D431A4F}"/>
    <pc:docChg chg="undo custSel addSld delSld modSld sldOrd">
      <pc:chgData name="Александра Шишкова" userId="eef2855d-6d2a-495a-868b-d7a8ff178bc4" providerId="ADAL" clId="{7B157775-09E3-48EC-9A0D-EA802D431A4F}" dt="2022-02-08T09:45:12.670" v="1609" actId="20577"/>
      <pc:docMkLst>
        <pc:docMk/>
      </pc:docMkLst>
      <pc:sldChg chg="modSp mod">
        <pc:chgData name="Александра Шишкова" userId="eef2855d-6d2a-495a-868b-d7a8ff178bc4" providerId="ADAL" clId="{7B157775-09E3-48EC-9A0D-EA802D431A4F}" dt="2022-02-08T07:08:16.006" v="121" actId="1076"/>
        <pc:sldMkLst>
          <pc:docMk/>
          <pc:sldMk cId="1351651579" sldId="256"/>
        </pc:sldMkLst>
        <pc:spChg chg="mod">
          <ac:chgData name="Александра Шишкова" userId="eef2855d-6d2a-495a-868b-d7a8ff178bc4" providerId="ADAL" clId="{7B157775-09E3-48EC-9A0D-EA802D431A4F}" dt="2022-02-08T07:07:32.936" v="102" actId="1076"/>
          <ac:spMkLst>
            <pc:docMk/>
            <pc:sldMk cId="1351651579" sldId="256"/>
            <ac:spMk id="6" creationId="{A7BD990B-C49F-418A-8A51-AFA10CA628E2}"/>
          </ac:spMkLst>
        </pc:spChg>
        <pc:spChg chg="mod">
          <ac:chgData name="Александра Шишкова" userId="eef2855d-6d2a-495a-868b-d7a8ff178bc4" providerId="ADAL" clId="{7B157775-09E3-48EC-9A0D-EA802D431A4F}" dt="2022-02-08T07:08:16.006" v="121" actId="1076"/>
          <ac:spMkLst>
            <pc:docMk/>
            <pc:sldMk cId="1351651579" sldId="256"/>
            <ac:spMk id="8" creationId="{D34D88D7-CD38-4DA9-B1BD-44543BCD63FB}"/>
          </ac:spMkLst>
        </pc:spChg>
        <pc:picChg chg="mod">
          <ac:chgData name="Александра Шишкова" userId="eef2855d-6d2a-495a-868b-d7a8ff178bc4" providerId="ADAL" clId="{7B157775-09E3-48EC-9A0D-EA802D431A4F}" dt="2022-02-08T07:08:09.218" v="120" actId="1076"/>
          <ac:picMkLst>
            <pc:docMk/>
            <pc:sldMk cId="1351651579" sldId="256"/>
            <ac:picMk id="4" creationId="{BAF6CDDF-3478-4257-8525-D23E8860EC30}"/>
          </ac:picMkLst>
        </pc:picChg>
      </pc:sldChg>
      <pc:sldChg chg="addSp delSp modSp mod">
        <pc:chgData name="Александра Шишкова" userId="eef2855d-6d2a-495a-868b-d7a8ff178bc4" providerId="ADAL" clId="{7B157775-09E3-48EC-9A0D-EA802D431A4F}" dt="2022-02-08T07:39:32.120" v="245" actId="14100"/>
        <pc:sldMkLst>
          <pc:docMk/>
          <pc:sldMk cId="2221862638" sldId="257"/>
        </pc:sldMkLst>
        <pc:spChg chg="mod">
          <ac:chgData name="Александра Шишкова" userId="eef2855d-6d2a-495a-868b-d7a8ff178bc4" providerId="ADAL" clId="{7B157775-09E3-48EC-9A0D-EA802D431A4F}" dt="2022-02-08T07:37:19.217" v="210" actId="20577"/>
          <ac:spMkLst>
            <pc:docMk/>
            <pc:sldMk cId="2221862638" sldId="257"/>
            <ac:spMk id="8" creationId="{01A0FD06-33DD-4C9D-817C-F2066D0882AD}"/>
          </ac:spMkLst>
        </pc:spChg>
        <pc:picChg chg="add mod">
          <ac:chgData name="Александра Шишкова" userId="eef2855d-6d2a-495a-868b-d7a8ff178bc4" providerId="ADAL" clId="{7B157775-09E3-48EC-9A0D-EA802D431A4F}" dt="2022-02-08T07:39:32.120" v="245" actId="14100"/>
          <ac:picMkLst>
            <pc:docMk/>
            <pc:sldMk cId="2221862638" sldId="257"/>
            <ac:picMk id="3" creationId="{54C3EDAB-E26D-4183-B05F-57CE63D9D8E0}"/>
          </ac:picMkLst>
        </pc:picChg>
        <pc:picChg chg="add mod">
          <ac:chgData name="Александра Шишкова" userId="eef2855d-6d2a-495a-868b-d7a8ff178bc4" providerId="ADAL" clId="{7B157775-09E3-48EC-9A0D-EA802D431A4F}" dt="2022-02-08T07:39:30.184" v="244" actId="14100"/>
          <ac:picMkLst>
            <pc:docMk/>
            <pc:sldMk cId="2221862638" sldId="257"/>
            <ac:picMk id="6" creationId="{C300FFBF-FF22-463F-8444-A06B7A0D8137}"/>
          </ac:picMkLst>
        </pc:picChg>
        <pc:picChg chg="del">
          <ac:chgData name="Александра Шишкова" userId="eef2855d-6d2a-495a-868b-d7a8ff178bc4" providerId="ADAL" clId="{7B157775-09E3-48EC-9A0D-EA802D431A4F}" dt="2022-02-08T07:37:24.171" v="211" actId="478"/>
          <ac:picMkLst>
            <pc:docMk/>
            <pc:sldMk cId="2221862638" sldId="257"/>
            <ac:picMk id="9" creationId="{DBFE3A28-E520-4678-B342-CABA2490214E}"/>
          </ac:picMkLst>
        </pc:picChg>
        <pc:picChg chg="add mod">
          <ac:chgData name="Александра Шишкова" userId="eef2855d-6d2a-495a-868b-d7a8ff178bc4" providerId="ADAL" clId="{7B157775-09E3-48EC-9A0D-EA802D431A4F}" dt="2022-02-08T07:39:26.400" v="243" actId="14100"/>
          <ac:picMkLst>
            <pc:docMk/>
            <pc:sldMk cId="2221862638" sldId="257"/>
            <ac:picMk id="10" creationId="{1309EEAF-22D9-49B3-8BE0-A3DEDB2E7189}"/>
          </ac:picMkLst>
        </pc:picChg>
      </pc:sldChg>
      <pc:sldChg chg="addSp delSp modSp mod">
        <pc:chgData name="Александра Шишкова" userId="eef2855d-6d2a-495a-868b-d7a8ff178bc4" providerId="ADAL" clId="{7B157775-09E3-48EC-9A0D-EA802D431A4F}" dt="2022-02-08T08:55:36.820" v="1215"/>
        <pc:sldMkLst>
          <pc:docMk/>
          <pc:sldMk cId="1903329932" sldId="258"/>
        </pc:sldMkLst>
        <pc:spChg chg="add mod">
          <ac:chgData name="Александра Шишкова" userId="eef2855d-6d2a-495a-868b-d7a8ff178bc4" providerId="ADAL" clId="{7B157775-09E3-48EC-9A0D-EA802D431A4F}" dt="2022-02-08T08:39:03.865" v="916" actId="12"/>
          <ac:spMkLst>
            <pc:docMk/>
            <pc:sldMk cId="1903329932" sldId="258"/>
            <ac:spMk id="6" creationId="{1A6B2C54-152A-4CC1-8737-DB9E69A26431}"/>
          </ac:spMkLst>
        </pc:spChg>
        <pc:spChg chg="mod">
          <ac:chgData name="Александра Шишкова" userId="eef2855d-6d2a-495a-868b-d7a8ff178bc4" providerId="ADAL" clId="{7B157775-09E3-48EC-9A0D-EA802D431A4F}" dt="2022-02-08T08:38:13.646" v="907" actId="20577"/>
          <ac:spMkLst>
            <pc:docMk/>
            <pc:sldMk cId="1903329932" sldId="258"/>
            <ac:spMk id="7" creationId="{3942828B-4375-46DF-9BAE-C9E65A60A1E1}"/>
          </ac:spMkLst>
        </pc:spChg>
        <pc:graphicFrameChg chg="add del mod">
          <ac:chgData name="Александра Шишкова" userId="eef2855d-6d2a-495a-868b-d7a8ff178bc4" providerId="ADAL" clId="{7B157775-09E3-48EC-9A0D-EA802D431A4F}" dt="2022-02-08T08:52:41.002" v="1110" actId="478"/>
          <ac:graphicFrameMkLst>
            <pc:docMk/>
            <pc:sldMk cId="1903329932" sldId="258"/>
            <ac:graphicFrameMk id="8" creationId="{90FAB38C-6C8A-44F1-A48A-6AAA781B9B8A}"/>
          </ac:graphicFrameMkLst>
        </pc:graphicFrameChg>
        <pc:graphicFrameChg chg="mod modGraphic">
          <ac:chgData name="Александра Шишкова" userId="eef2855d-6d2a-495a-868b-d7a8ff178bc4" providerId="ADAL" clId="{7B157775-09E3-48EC-9A0D-EA802D431A4F}" dt="2022-02-08T08:55:36.820" v="1215"/>
          <ac:graphicFrameMkLst>
            <pc:docMk/>
            <pc:sldMk cId="1903329932" sldId="258"/>
            <ac:graphicFrameMk id="10" creationId="{0A423937-D6B5-4773-BFBE-4ECBE0BECC8B}"/>
          </ac:graphicFrameMkLst>
        </pc:graphicFrameChg>
      </pc:sldChg>
      <pc:sldChg chg="modSp mod">
        <pc:chgData name="Александра Шишкова" userId="eef2855d-6d2a-495a-868b-d7a8ff178bc4" providerId="ADAL" clId="{7B157775-09E3-48EC-9A0D-EA802D431A4F}" dt="2022-02-08T09:45:12.670" v="1609" actId="20577"/>
        <pc:sldMkLst>
          <pc:docMk/>
          <pc:sldMk cId="3698817589" sldId="259"/>
        </pc:sldMkLst>
        <pc:spChg chg="mod">
          <ac:chgData name="Александра Шишкова" userId="eef2855d-6d2a-495a-868b-d7a8ff178bc4" providerId="ADAL" clId="{7B157775-09E3-48EC-9A0D-EA802D431A4F}" dt="2022-02-08T09:45:12.670" v="1609" actId="20577"/>
          <ac:spMkLst>
            <pc:docMk/>
            <pc:sldMk cId="3698817589" sldId="259"/>
            <ac:spMk id="10" creationId="{A844060E-8268-422E-9A22-0A750B014368}"/>
          </ac:spMkLst>
        </pc:spChg>
      </pc:sldChg>
      <pc:sldChg chg="addSp delSp modSp add mod">
        <pc:chgData name="Александра Шишкова" userId="eef2855d-6d2a-495a-868b-d7a8ff178bc4" providerId="ADAL" clId="{7B157775-09E3-48EC-9A0D-EA802D431A4F}" dt="2022-02-08T07:18:09.423" v="166" actId="123"/>
        <pc:sldMkLst>
          <pc:docMk/>
          <pc:sldMk cId="3432102786" sldId="260"/>
        </pc:sldMkLst>
        <pc:spChg chg="del">
          <ac:chgData name="Александра Шишкова" userId="eef2855d-6d2a-495a-868b-d7a8ff178bc4" providerId="ADAL" clId="{7B157775-09E3-48EC-9A0D-EA802D431A4F}" dt="2022-02-08T07:18:00.112" v="163" actId="478"/>
          <ac:spMkLst>
            <pc:docMk/>
            <pc:sldMk cId="3432102786" sldId="260"/>
            <ac:spMk id="8" creationId="{01A0FD06-33DD-4C9D-817C-F2066D0882AD}"/>
          </ac:spMkLst>
        </pc:spChg>
        <pc:graphicFrameChg chg="add mod">
          <ac:chgData name="Александра Шишкова" userId="eef2855d-6d2a-495a-868b-d7a8ff178bc4" providerId="ADAL" clId="{7B157775-09E3-48EC-9A0D-EA802D431A4F}" dt="2022-02-08T07:18:09.423" v="166" actId="123"/>
          <ac:graphicFrameMkLst>
            <pc:docMk/>
            <pc:sldMk cId="3432102786" sldId="260"/>
            <ac:graphicFrameMk id="6" creationId="{3DF2942A-2498-4CAB-9469-06E1D141177D}"/>
          </ac:graphicFrameMkLst>
        </pc:graphicFrameChg>
        <pc:picChg chg="del">
          <ac:chgData name="Александра Шишкова" userId="eef2855d-6d2a-495a-868b-d7a8ff178bc4" providerId="ADAL" clId="{7B157775-09E3-48EC-9A0D-EA802D431A4F}" dt="2022-02-08T07:08:44.605" v="123" actId="478"/>
          <ac:picMkLst>
            <pc:docMk/>
            <pc:sldMk cId="3432102786" sldId="260"/>
            <ac:picMk id="9" creationId="{DBFE3A28-E520-4678-B342-CABA2490214E}"/>
          </ac:picMkLst>
        </pc:picChg>
      </pc:sldChg>
      <pc:sldChg chg="addSp delSp modSp add mod">
        <pc:chgData name="Александра Шишкова" userId="eef2855d-6d2a-495a-868b-d7a8ff178bc4" providerId="ADAL" clId="{7B157775-09E3-48EC-9A0D-EA802D431A4F}" dt="2022-02-08T07:56:30.642" v="370" actId="1076"/>
        <pc:sldMkLst>
          <pc:docMk/>
          <pc:sldMk cId="3911551407" sldId="261"/>
        </pc:sldMkLst>
        <pc:spChg chg="mod">
          <ac:chgData name="Александра Шишкова" userId="eef2855d-6d2a-495a-868b-d7a8ff178bc4" providerId="ADAL" clId="{7B157775-09E3-48EC-9A0D-EA802D431A4F}" dt="2022-02-08T07:56:30.642" v="370" actId="1076"/>
          <ac:spMkLst>
            <pc:docMk/>
            <pc:sldMk cId="3911551407" sldId="261"/>
            <ac:spMk id="8" creationId="{01A0FD06-33DD-4C9D-817C-F2066D0882AD}"/>
          </ac:spMkLst>
        </pc:spChg>
        <pc:spChg chg="add mod">
          <ac:chgData name="Александра Шишкова" userId="eef2855d-6d2a-495a-868b-d7a8ff178bc4" providerId="ADAL" clId="{7B157775-09E3-48EC-9A0D-EA802D431A4F}" dt="2022-02-08T07:55:39.303" v="360" actId="20577"/>
          <ac:spMkLst>
            <pc:docMk/>
            <pc:sldMk cId="3911551407" sldId="261"/>
            <ac:spMk id="16" creationId="{129C2F43-DEA8-42BE-855A-C0FBBB176EC9}"/>
          </ac:spMkLst>
        </pc:spChg>
        <pc:spChg chg="add mod">
          <ac:chgData name="Александра Шишкова" userId="eef2855d-6d2a-495a-868b-d7a8ff178bc4" providerId="ADAL" clId="{7B157775-09E3-48EC-9A0D-EA802D431A4F}" dt="2022-02-08T07:55:54.585" v="368" actId="1076"/>
          <ac:spMkLst>
            <pc:docMk/>
            <pc:sldMk cId="3911551407" sldId="261"/>
            <ac:spMk id="17" creationId="{64F9B317-CB0D-4678-BD1F-F797664BFBE8}"/>
          </ac:spMkLst>
        </pc:spChg>
        <pc:picChg chg="del">
          <ac:chgData name="Александра Шишкова" userId="eef2855d-6d2a-495a-868b-d7a8ff178bc4" providerId="ADAL" clId="{7B157775-09E3-48EC-9A0D-EA802D431A4F}" dt="2022-02-08T07:40:06.190" v="247" actId="478"/>
          <ac:picMkLst>
            <pc:docMk/>
            <pc:sldMk cId="3911551407" sldId="261"/>
            <ac:picMk id="3" creationId="{54C3EDAB-E26D-4183-B05F-57CE63D9D8E0}"/>
          </ac:picMkLst>
        </pc:picChg>
        <pc:picChg chg="add mod">
          <ac:chgData name="Александра Шишкова" userId="eef2855d-6d2a-495a-868b-d7a8ff178bc4" providerId="ADAL" clId="{7B157775-09E3-48EC-9A0D-EA802D431A4F}" dt="2022-02-08T07:54:51.848" v="345" actId="1076"/>
          <ac:picMkLst>
            <pc:docMk/>
            <pc:sldMk cId="3911551407" sldId="261"/>
            <ac:picMk id="5" creationId="{3B792F07-7165-42AF-870E-DF8B1DC2528E}"/>
          </ac:picMkLst>
        </pc:picChg>
        <pc:picChg chg="del">
          <ac:chgData name="Александра Шишкова" userId="eef2855d-6d2a-495a-868b-d7a8ff178bc4" providerId="ADAL" clId="{7B157775-09E3-48EC-9A0D-EA802D431A4F}" dt="2022-02-08T07:40:06.708" v="248" actId="478"/>
          <ac:picMkLst>
            <pc:docMk/>
            <pc:sldMk cId="3911551407" sldId="261"/>
            <ac:picMk id="6" creationId="{C300FFBF-FF22-463F-8444-A06B7A0D8137}"/>
          </ac:picMkLst>
        </pc:picChg>
        <pc:picChg chg="add mod">
          <ac:chgData name="Александра Шишкова" userId="eef2855d-6d2a-495a-868b-d7a8ff178bc4" providerId="ADAL" clId="{7B157775-09E3-48EC-9A0D-EA802D431A4F}" dt="2022-02-08T07:54:46.566" v="343" actId="14100"/>
          <ac:picMkLst>
            <pc:docMk/>
            <pc:sldMk cId="3911551407" sldId="261"/>
            <ac:picMk id="9" creationId="{98289219-E6E7-4823-9D85-85FFCBB6151E}"/>
          </ac:picMkLst>
        </pc:picChg>
        <pc:picChg chg="del">
          <ac:chgData name="Александра Шишкова" userId="eef2855d-6d2a-495a-868b-d7a8ff178bc4" providerId="ADAL" clId="{7B157775-09E3-48EC-9A0D-EA802D431A4F}" dt="2022-02-08T07:40:07.211" v="249" actId="478"/>
          <ac:picMkLst>
            <pc:docMk/>
            <pc:sldMk cId="3911551407" sldId="261"/>
            <ac:picMk id="10" creationId="{1309EEAF-22D9-49B3-8BE0-A3DEDB2E7189}"/>
          </ac:picMkLst>
        </pc:picChg>
        <pc:picChg chg="add mod">
          <ac:chgData name="Александра Шишкова" userId="eef2855d-6d2a-495a-868b-d7a8ff178bc4" providerId="ADAL" clId="{7B157775-09E3-48EC-9A0D-EA802D431A4F}" dt="2022-02-08T07:54:53.452" v="346" actId="1076"/>
          <ac:picMkLst>
            <pc:docMk/>
            <pc:sldMk cId="3911551407" sldId="261"/>
            <ac:picMk id="13" creationId="{DAA1195C-F919-4A1C-B3D6-0220807E322D}"/>
          </ac:picMkLst>
        </pc:picChg>
        <pc:picChg chg="add mod">
          <ac:chgData name="Александра Шишкова" userId="eef2855d-6d2a-495a-868b-d7a8ff178bc4" providerId="ADAL" clId="{7B157775-09E3-48EC-9A0D-EA802D431A4F}" dt="2022-02-08T07:54:09.843" v="331" actId="1076"/>
          <ac:picMkLst>
            <pc:docMk/>
            <pc:sldMk cId="3911551407" sldId="261"/>
            <ac:picMk id="15" creationId="{621297D3-B844-44CC-A364-62A9E324C60D}"/>
          </ac:picMkLst>
        </pc:picChg>
      </pc:sldChg>
      <pc:sldChg chg="addSp delSp modSp add mod">
        <pc:chgData name="Александра Шишкова" userId="eef2855d-6d2a-495a-868b-d7a8ff178bc4" providerId="ADAL" clId="{7B157775-09E3-48EC-9A0D-EA802D431A4F}" dt="2022-02-08T08:00:51.102" v="514" actId="1076"/>
        <pc:sldMkLst>
          <pc:docMk/>
          <pc:sldMk cId="499231565" sldId="262"/>
        </pc:sldMkLst>
        <pc:spChg chg="mod">
          <ac:chgData name="Александра Шишкова" userId="eef2855d-6d2a-495a-868b-d7a8ff178bc4" providerId="ADAL" clId="{7B157775-09E3-48EC-9A0D-EA802D431A4F}" dt="2022-02-08T07:57:59.302" v="440" actId="20577"/>
          <ac:spMkLst>
            <pc:docMk/>
            <pc:sldMk cId="499231565" sldId="262"/>
            <ac:spMk id="8" creationId="{01A0FD06-33DD-4C9D-817C-F2066D0882AD}"/>
          </ac:spMkLst>
        </pc:spChg>
        <pc:picChg chg="del">
          <ac:chgData name="Александра Шишкова" userId="eef2855d-6d2a-495a-868b-d7a8ff178bc4" providerId="ADAL" clId="{7B157775-09E3-48EC-9A0D-EA802D431A4F}" dt="2022-02-08T07:56:40.758" v="372" actId="478"/>
          <ac:picMkLst>
            <pc:docMk/>
            <pc:sldMk cId="499231565" sldId="262"/>
            <ac:picMk id="3" creationId="{54C3EDAB-E26D-4183-B05F-57CE63D9D8E0}"/>
          </ac:picMkLst>
        </pc:picChg>
        <pc:picChg chg="add mod">
          <ac:chgData name="Александра Шишкова" userId="eef2855d-6d2a-495a-868b-d7a8ff178bc4" providerId="ADAL" clId="{7B157775-09E3-48EC-9A0D-EA802D431A4F}" dt="2022-02-08T08:00:24.344" v="503" actId="1076"/>
          <ac:picMkLst>
            <pc:docMk/>
            <pc:sldMk cId="499231565" sldId="262"/>
            <ac:picMk id="5" creationId="{F996D0A0-D75A-4659-9E7D-D862E44C7622}"/>
          </ac:picMkLst>
        </pc:picChg>
        <pc:picChg chg="del">
          <ac:chgData name="Александра Шишкова" userId="eef2855d-6d2a-495a-868b-d7a8ff178bc4" providerId="ADAL" clId="{7B157775-09E3-48EC-9A0D-EA802D431A4F}" dt="2022-02-08T07:56:41.259" v="373" actId="478"/>
          <ac:picMkLst>
            <pc:docMk/>
            <pc:sldMk cId="499231565" sldId="262"/>
            <ac:picMk id="6" creationId="{C300FFBF-FF22-463F-8444-A06B7A0D8137}"/>
          </ac:picMkLst>
        </pc:picChg>
        <pc:picChg chg="add del mod">
          <ac:chgData name="Александра Шишкова" userId="eef2855d-6d2a-495a-868b-d7a8ff178bc4" providerId="ADAL" clId="{7B157775-09E3-48EC-9A0D-EA802D431A4F}" dt="2022-02-08T07:58:11.711" v="444" actId="478"/>
          <ac:picMkLst>
            <pc:docMk/>
            <pc:sldMk cId="499231565" sldId="262"/>
            <ac:picMk id="9" creationId="{18894462-FCCF-43A6-BF31-AA096A245776}"/>
          </ac:picMkLst>
        </pc:picChg>
        <pc:picChg chg="del">
          <ac:chgData name="Александра Шишкова" userId="eef2855d-6d2a-495a-868b-d7a8ff178bc4" providerId="ADAL" clId="{7B157775-09E3-48EC-9A0D-EA802D431A4F}" dt="2022-02-08T07:56:41.654" v="374" actId="478"/>
          <ac:picMkLst>
            <pc:docMk/>
            <pc:sldMk cId="499231565" sldId="262"/>
            <ac:picMk id="10" creationId="{1309EEAF-22D9-49B3-8BE0-A3DEDB2E7189}"/>
          </ac:picMkLst>
        </pc:picChg>
        <pc:picChg chg="add del mod">
          <ac:chgData name="Александра Шишкова" userId="eef2855d-6d2a-495a-868b-d7a8ff178bc4" providerId="ADAL" clId="{7B157775-09E3-48EC-9A0D-EA802D431A4F}" dt="2022-02-08T07:58:20.915" v="448" actId="478"/>
          <ac:picMkLst>
            <pc:docMk/>
            <pc:sldMk cId="499231565" sldId="262"/>
            <ac:picMk id="13" creationId="{5A6C3E82-6258-44BB-9852-456570F04733}"/>
          </ac:picMkLst>
        </pc:picChg>
        <pc:picChg chg="add mod">
          <ac:chgData name="Александра Шишкова" userId="eef2855d-6d2a-495a-868b-d7a8ff178bc4" providerId="ADAL" clId="{7B157775-09E3-48EC-9A0D-EA802D431A4F}" dt="2022-02-08T08:00:27.073" v="506" actId="1076"/>
          <ac:picMkLst>
            <pc:docMk/>
            <pc:sldMk cId="499231565" sldId="262"/>
            <ac:picMk id="15" creationId="{6848069B-95B4-4CE5-BB00-E6265BAEB398}"/>
          </ac:picMkLst>
        </pc:picChg>
        <pc:picChg chg="add mod">
          <ac:chgData name="Александра Шишкова" userId="eef2855d-6d2a-495a-868b-d7a8ff178bc4" providerId="ADAL" clId="{7B157775-09E3-48EC-9A0D-EA802D431A4F}" dt="2022-02-08T08:00:51.102" v="514" actId="1076"/>
          <ac:picMkLst>
            <pc:docMk/>
            <pc:sldMk cId="499231565" sldId="262"/>
            <ac:picMk id="17" creationId="{68A4661A-B80B-4444-A215-EC55B4760756}"/>
          </ac:picMkLst>
        </pc:picChg>
        <pc:picChg chg="add del mod">
          <ac:chgData name="Александра Шишкова" userId="eef2855d-6d2a-495a-868b-d7a8ff178bc4" providerId="ADAL" clId="{7B157775-09E3-48EC-9A0D-EA802D431A4F}" dt="2022-02-08T07:59:45.395" v="486" actId="478"/>
          <ac:picMkLst>
            <pc:docMk/>
            <pc:sldMk cId="499231565" sldId="262"/>
            <ac:picMk id="19" creationId="{83204748-E174-4CA3-B623-5B3F27716E76}"/>
          </ac:picMkLst>
        </pc:picChg>
        <pc:picChg chg="add del mod">
          <ac:chgData name="Александра Шишкова" userId="eef2855d-6d2a-495a-868b-d7a8ff178bc4" providerId="ADAL" clId="{7B157775-09E3-48EC-9A0D-EA802D431A4F}" dt="2022-02-08T07:59:51.853" v="488" actId="478"/>
          <ac:picMkLst>
            <pc:docMk/>
            <pc:sldMk cId="499231565" sldId="262"/>
            <ac:picMk id="21" creationId="{0F571365-C5F7-44EB-B5A3-2A84C516FFA9}"/>
          </ac:picMkLst>
        </pc:picChg>
        <pc:picChg chg="add mod">
          <ac:chgData name="Александра Шишкова" userId="eef2855d-6d2a-495a-868b-d7a8ff178bc4" providerId="ADAL" clId="{7B157775-09E3-48EC-9A0D-EA802D431A4F}" dt="2022-02-08T08:00:49.034" v="513" actId="1076"/>
          <ac:picMkLst>
            <pc:docMk/>
            <pc:sldMk cId="499231565" sldId="262"/>
            <ac:picMk id="23" creationId="{FB550802-D1AE-474B-921A-43C7B68C8DB3}"/>
          </ac:picMkLst>
        </pc:picChg>
      </pc:sldChg>
      <pc:sldChg chg="addSp delSp modSp add mod">
        <pc:chgData name="Александра Шишкова" userId="eef2855d-6d2a-495a-868b-d7a8ff178bc4" providerId="ADAL" clId="{7B157775-09E3-48EC-9A0D-EA802D431A4F}" dt="2022-02-08T08:05:20.524" v="606" actId="20577"/>
        <pc:sldMkLst>
          <pc:docMk/>
          <pc:sldMk cId="2269082374" sldId="263"/>
        </pc:sldMkLst>
        <pc:spChg chg="mod">
          <ac:chgData name="Александра Шишкова" userId="eef2855d-6d2a-495a-868b-d7a8ff178bc4" providerId="ADAL" clId="{7B157775-09E3-48EC-9A0D-EA802D431A4F}" dt="2022-02-08T08:05:20.524" v="606" actId="20577"/>
          <ac:spMkLst>
            <pc:docMk/>
            <pc:sldMk cId="2269082374" sldId="263"/>
            <ac:spMk id="8" creationId="{01A0FD06-33DD-4C9D-817C-F2066D0882AD}"/>
          </ac:spMkLst>
        </pc:spChg>
        <pc:picChg chg="del">
          <ac:chgData name="Александра Шишкова" userId="eef2855d-6d2a-495a-868b-d7a8ff178bc4" providerId="ADAL" clId="{7B157775-09E3-48EC-9A0D-EA802D431A4F}" dt="2022-02-08T08:02:07.523" v="516" actId="478"/>
          <ac:picMkLst>
            <pc:docMk/>
            <pc:sldMk cId="2269082374" sldId="263"/>
            <ac:picMk id="3" creationId="{54C3EDAB-E26D-4183-B05F-57CE63D9D8E0}"/>
          </ac:picMkLst>
        </pc:picChg>
        <pc:picChg chg="add mod">
          <ac:chgData name="Александра Шишкова" userId="eef2855d-6d2a-495a-868b-d7a8ff178bc4" providerId="ADAL" clId="{7B157775-09E3-48EC-9A0D-EA802D431A4F}" dt="2022-02-08T08:05:12.559" v="600" actId="1076"/>
          <ac:picMkLst>
            <pc:docMk/>
            <pc:sldMk cId="2269082374" sldId="263"/>
            <ac:picMk id="5" creationId="{6382ABB2-422C-4D06-BE2D-716BA0D21476}"/>
          </ac:picMkLst>
        </pc:picChg>
        <pc:picChg chg="del">
          <ac:chgData name="Александра Шишкова" userId="eef2855d-6d2a-495a-868b-d7a8ff178bc4" providerId="ADAL" clId="{7B157775-09E3-48EC-9A0D-EA802D431A4F}" dt="2022-02-08T08:02:07.523" v="516" actId="478"/>
          <ac:picMkLst>
            <pc:docMk/>
            <pc:sldMk cId="2269082374" sldId="263"/>
            <ac:picMk id="6" creationId="{C300FFBF-FF22-463F-8444-A06B7A0D8137}"/>
          </ac:picMkLst>
        </pc:picChg>
        <pc:picChg chg="add mod">
          <ac:chgData name="Александра Шишкова" userId="eef2855d-6d2a-495a-868b-d7a8ff178bc4" providerId="ADAL" clId="{7B157775-09E3-48EC-9A0D-EA802D431A4F}" dt="2022-02-08T08:05:05.403" v="598" actId="1076"/>
          <ac:picMkLst>
            <pc:docMk/>
            <pc:sldMk cId="2269082374" sldId="263"/>
            <ac:picMk id="9" creationId="{2587CFE5-175E-4DB8-A0A4-8583AE8B1EA7}"/>
          </ac:picMkLst>
        </pc:picChg>
        <pc:picChg chg="del">
          <ac:chgData name="Александра Шишкова" userId="eef2855d-6d2a-495a-868b-d7a8ff178bc4" providerId="ADAL" clId="{7B157775-09E3-48EC-9A0D-EA802D431A4F}" dt="2022-02-08T08:02:07.523" v="516" actId="478"/>
          <ac:picMkLst>
            <pc:docMk/>
            <pc:sldMk cId="2269082374" sldId="263"/>
            <ac:picMk id="10" creationId="{1309EEAF-22D9-49B3-8BE0-A3DEDB2E7189}"/>
          </ac:picMkLst>
        </pc:picChg>
        <pc:picChg chg="add mod">
          <ac:chgData name="Александра Шишкова" userId="eef2855d-6d2a-495a-868b-d7a8ff178bc4" providerId="ADAL" clId="{7B157775-09E3-48EC-9A0D-EA802D431A4F}" dt="2022-02-08T08:05:07.527" v="599" actId="1076"/>
          <ac:picMkLst>
            <pc:docMk/>
            <pc:sldMk cId="2269082374" sldId="263"/>
            <ac:picMk id="13" creationId="{6CB73D60-DCF5-4D29-9FE8-D23296BF25F2}"/>
          </ac:picMkLst>
        </pc:picChg>
      </pc:sldChg>
      <pc:sldChg chg="addSp delSp modSp add mod">
        <pc:chgData name="Александра Шишкова" userId="eef2855d-6d2a-495a-868b-d7a8ff178bc4" providerId="ADAL" clId="{7B157775-09E3-48EC-9A0D-EA802D431A4F}" dt="2022-02-08T08:12:12.370" v="747" actId="1076"/>
        <pc:sldMkLst>
          <pc:docMk/>
          <pc:sldMk cId="1765217750" sldId="264"/>
        </pc:sldMkLst>
        <pc:spChg chg="mod">
          <ac:chgData name="Александра Шишкова" userId="eef2855d-6d2a-495a-868b-d7a8ff178bc4" providerId="ADAL" clId="{7B157775-09E3-48EC-9A0D-EA802D431A4F}" dt="2022-02-08T08:12:12.370" v="747" actId="1076"/>
          <ac:spMkLst>
            <pc:docMk/>
            <pc:sldMk cId="1765217750" sldId="264"/>
            <ac:spMk id="8" creationId="{01A0FD06-33DD-4C9D-817C-F2066D0882AD}"/>
          </ac:spMkLst>
        </pc:spChg>
        <pc:picChg chg="add del mod">
          <ac:chgData name="Александра Шишкова" userId="eef2855d-6d2a-495a-868b-d7a8ff178bc4" providerId="ADAL" clId="{7B157775-09E3-48EC-9A0D-EA802D431A4F}" dt="2022-02-08T08:09:15.822" v="696" actId="478"/>
          <ac:picMkLst>
            <pc:docMk/>
            <pc:sldMk cId="1765217750" sldId="264"/>
            <ac:picMk id="3" creationId="{4B34326A-7FE5-4E44-85DC-FA6A74BAE060}"/>
          </ac:picMkLst>
        </pc:picChg>
        <pc:picChg chg="del">
          <ac:chgData name="Александра Шишкова" userId="eef2855d-6d2a-495a-868b-d7a8ff178bc4" providerId="ADAL" clId="{7B157775-09E3-48EC-9A0D-EA802D431A4F}" dt="2022-02-08T08:07:07.064" v="608" actId="478"/>
          <ac:picMkLst>
            <pc:docMk/>
            <pc:sldMk cId="1765217750" sldId="264"/>
            <ac:picMk id="5" creationId="{6382ABB2-422C-4D06-BE2D-716BA0D21476}"/>
          </ac:picMkLst>
        </pc:picChg>
        <pc:picChg chg="add mod">
          <ac:chgData name="Александра Шишкова" userId="eef2855d-6d2a-495a-868b-d7a8ff178bc4" providerId="ADAL" clId="{7B157775-09E3-48EC-9A0D-EA802D431A4F}" dt="2022-02-08T08:11:21.986" v="729" actId="14100"/>
          <ac:picMkLst>
            <pc:docMk/>
            <pc:sldMk cId="1765217750" sldId="264"/>
            <ac:picMk id="7" creationId="{F5B5334C-24C4-4F4C-A485-30DB932D87CE}"/>
          </ac:picMkLst>
        </pc:picChg>
        <pc:picChg chg="del">
          <ac:chgData name="Александра Шишкова" userId="eef2855d-6d2a-495a-868b-d7a8ff178bc4" providerId="ADAL" clId="{7B157775-09E3-48EC-9A0D-EA802D431A4F}" dt="2022-02-08T08:07:08.164" v="610" actId="478"/>
          <ac:picMkLst>
            <pc:docMk/>
            <pc:sldMk cId="1765217750" sldId="264"/>
            <ac:picMk id="9" creationId="{2587CFE5-175E-4DB8-A0A4-8583AE8B1EA7}"/>
          </ac:picMkLst>
        </pc:picChg>
        <pc:picChg chg="add mod">
          <ac:chgData name="Александра Шишкова" userId="eef2855d-6d2a-495a-868b-d7a8ff178bc4" providerId="ADAL" clId="{7B157775-09E3-48EC-9A0D-EA802D431A4F}" dt="2022-02-08T08:11:59.250" v="744" actId="1076"/>
          <ac:picMkLst>
            <pc:docMk/>
            <pc:sldMk cId="1765217750" sldId="264"/>
            <ac:picMk id="12" creationId="{63DFFF84-32C1-4456-BBF9-650F7BB1BDF3}"/>
          </ac:picMkLst>
        </pc:picChg>
        <pc:picChg chg="del">
          <ac:chgData name="Александра Шишкова" userId="eef2855d-6d2a-495a-868b-d7a8ff178bc4" providerId="ADAL" clId="{7B157775-09E3-48EC-9A0D-EA802D431A4F}" dt="2022-02-08T08:07:07.708" v="609" actId="478"/>
          <ac:picMkLst>
            <pc:docMk/>
            <pc:sldMk cId="1765217750" sldId="264"/>
            <ac:picMk id="13" creationId="{6CB73D60-DCF5-4D29-9FE8-D23296BF25F2}"/>
          </ac:picMkLst>
        </pc:picChg>
        <pc:picChg chg="add mod">
          <ac:chgData name="Александра Шишкова" userId="eef2855d-6d2a-495a-868b-d7a8ff178bc4" providerId="ADAL" clId="{7B157775-09E3-48EC-9A0D-EA802D431A4F}" dt="2022-02-08T08:12:05.954" v="746" actId="14100"/>
          <ac:picMkLst>
            <pc:docMk/>
            <pc:sldMk cId="1765217750" sldId="264"/>
            <ac:picMk id="15" creationId="{CA3FCFED-BE94-4BC0-B8C7-75ED9D74F40E}"/>
          </ac:picMkLst>
        </pc:picChg>
        <pc:picChg chg="add del mod">
          <ac:chgData name="Александра Шишкова" userId="eef2855d-6d2a-495a-868b-d7a8ff178bc4" providerId="ADAL" clId="{7B157775-09E3-48EC-9A0D-EA802D431A4F}" dt="2022-02-08T08:10:41.967" v="717" actId="478"/>
          <ac:picMkLst>
            <pc:docMk/>
            <pc:sldMk cId="1765217750" sldId="264"/>
            <ac:picMk id="17" creationId="{DF3DF64E-3DE2-4EAE-88A1-5463DE61E389}"/>
          </ac:picMkLst>
        </pc:picChg>
        <pc:picChg chg="add mod">
          <ac:chgData name="Александра Шишкова" userId="eef2855d-6d2a-495a-868b-d7a8ff178bc4" providerId="ADAL" clId="{7B157775-09E3-48EC-9A0D-EA802D431A4F}" dt="2022-02-08T08:12:03.536" v="745" actId="14100"/>
          <ac:picMkLst>
            <pc:docMk/>
            <pc:sldMk cId="1765217750" sldId="264"/>
            <ac:picMk id="19" creationId="{B0E5E127-0707-41A4-93D9-C3097DFD7E84}"/>
          </ac:picMkLst>
        </pc:picChg>
      </pc:sldChg>
      <pc:sldChg chg="addSp delSp modSp add mod">
        <pc:chgData name="Александра Шишкова" userId="eef2855d-6d2a-495a-868b-d7a8ff178bc4" providerId="ADAL" clId="{7B157775-09E3-48EC-9A0D-EA802D431A4F}" dt="2022-02-08T08:21:09.810" v="895" actId="20577"/>
        <pc:sldMkLst>
          <pc:docMk/>
          <pc:sldMk cId="711194825" sldId="265"/>
        </pc:sldMkLst>
        <pc:spChg chg="mod">
          <ac:chgData name="Александра Шишкова" userId="eef2855d-6d2a-495a-868b-d7a8ff178bc4" providerId="ADAL" clId="{7B157775-09E3-48EC-9A0D-EA802D431A4F}" dt="2022-02-08T08:21:09.810" v="895" actId="20577"/>
          <ac:spMkLst>
            <pc:docMk/>
            <pc:sldMk cId="711194825" sldId="265"/>
            <ac:spMk id="8" creationId="{01A0FD06-33DD-4C9D-817C-F2066D0882AD}"/>
          </ac:spMkLst>
        </pc:spChg>
        <pc:picChg chg="add mod">
          <ac:chgData name="Александра Шишкова" userId="eef2855d-6d2a-495a-868b-d7a8ff178bc4" providerId="ADAL" clId="{7B157775-09E3-48EC-9A0D-EA802D431A4F}" dt="2022-02-08T08:15:54.744" v="891" actId="14100"/>
          <ac:picMkLst>
            <pc:docMk/>
            <pc:sldMk cId="711194825" sldId="265"/>
            <ac:picMk id="3" creationId="{A14087E7-13E0-4EAA-94A6-9267DF3B57EC}"/>
          </ac:picMkLst>
        </pc:picChg>
        <pc:picChg chg="add mod">
          <ac:chgData name="Александра Шишкова" userId="eef2855d-6d2a-495a-868b-d7a8ff178bc4" providerId="ADAL" clId="{7B157775-09E3-48EC-9A0D-EA802D431A4F}" dt="2022-02-08T08:15:57.326" v="892" actId="14100"/>
          <ac:picMkLst>
            <pc:docMk/>
            <pc:sldMk cId="711194825" sldId="265"/>
            <ac:picMk id="6" creationId="{1CACF526-6E1A-4354-A641-C98DB000048E}"/>
          </ac:picMkLst>
        </pc:picChg>
        <pc:picChg chg="del">
          <ac:chgData name="Александра Шишкова" userId="eef2855d-6d2a-495a-868b-d7a8ff178bc4" providerId="ADAL" clId="{7B157775-09E3-48EC-9A0D-EA802D431A4F}" dt="2022-02-08T08:13:54.692" v="855" actId="478"/>
          <ac:picMkLst>
            <pc:docMk/>
            <pc:sldMk cId="711194825" sldId="265"/>
            <ac:picMk id="7" creationId="{F5B5334C-24C4-4F4C-A485-30DB932D87CE}"/>
          </ac:picMkLst>
        </pc:picChg>
        <pc:picChg chg="add mod">
          <ac:chgData name="Александра Шишкова" userId="eef2855d-6d2a-495a-868b-d7a8ff178bc4" providerId="ADAL" clId="{7B157775-09E3-48EC-9A0D-EA802D431A4F}" dt="2022-02-08T08:15:59.541" v="893" actId="14100"/>
          <ac:picMkLst>
            <pc:docMk/>
            <pc:sldMk cId="711194825" sldId="265"/>
            <ac:picMk id="10" creationId="{90200507-B329-4C60-B6E6-E814425163F4}"/>
          </ac:picMkLst>
        </pc:picChg>
        <pc:picChg chg="del">
          <ac:chgData name="Александра Шишкова" userId="eef2855d-6d2a-495a-868b-d7a8ff178bc4" providerId="ADAL" clId="{7B157775-09E3-48EC-9A0D-EA802D431A4F}" dt="2022-02-08T08:13:54.692" v="855" actId="478"/>
          <ac:picMkLst>
            <pc:docMk/>
            <pc:sldMk cId="711194825" sldId="265"/>
            <ac:picMk id="12" creationId="{63DFFF84-32C1-4456-BBF9-650F7BB1BDF3}"/>
          </ac:picMkLst>
        </pc:picChg>
        <pc:picChg chg="del">
          <ac:chgData name="Александра Шишкова" userId="eef2855d-6d2a-495a-868b-d7a8ff178bc4" providerId="ADAL" clId="{7B157775-09E3-48EC-9A0D-EA802D431A4F}" dt="2022-02-08T08:13:54.692" v="855" actId="478"/>
          <ac:picMkLst>
            <pc:docMk/>
            <pc:sldMk cId="711194825" sldId="265"/>
            <ac:picMk id="15" creationId="{CA3FCFED-BE94-4BC0-B8C7-75ED9D74F40E}"/>
          </ac:picMkLst>
        </pc:picChg>
        <pc:picChg chg="del">
          <ac:chgData name="Александра Шишкова" userId="eef2855d-6d2a-495a-868b-d7a8ff178bc4" providerId="ADAL" clId="{7B157775-09E3-48EC-9A0D-EA802D431A4F}" dt="2022-02-08T08:13:54.692" v="855" actId="478"/>
          <ac:picMkLst>
            <pc:docMk/>
            <pc:sldMk cId="711194825" sldId="265"/>
            <ac:picMk id="19" creationId="{B0E5E127-0707-41A4-93D9-C3097DFD7E84}"/>
          </ac:picMkLst>
        </pc:picChg>
      </pc:sldChg>
      <pc:sldChg chg="addSp delSp modSp add mod">
        <pc:chgData name="Александра Шишкова" userId="eef2855d-6d2a-495a-868b-d7a8ff178bc4" providerId="ADAL" clId="{7B157775-09E3-48EC-9A0D-EA802D431A4F}" dt="2022-02-08T08:47:32.994" v="1059" actId="20577"/>
        <pc:sldMkLst>
          <pc:docMk/>
          <pc:sldMk cId="2189877253" sldId="266"/>
        </pc:sldMkLst>
        <pc:spChg chg="mod">
          <ac:chgData name="Александра Шишкова" userId="eef2855d-6d2a-495a-868b-d7a8ff178bc4" providerId="ADAL" clId="{7B157775-09E3-48EC-9A0D-EA802D431A4F}" dt="2022-02-08T08:45:42.861" v="1037" actId="20577"/>
          <ac:spMkLst>
            <pc:docMk/>
            <pc:sldMk cId="2189877253" sldId="266"/>
            <ac:spMk id="8" creationId="{01A0FD06-33DD-4C9D-817C-F2066D0882AD}"/>
          </ac:spMkLst>
        </pc:spChg>
        <pc:graphicFrameChg chg="add mod">
          <ac:chgData name="Александра Шишкова" userId="eef2855d-6d2a-495a-868b-d7a8ff178bc4" providerId="ADAL" clId="{7B157775-09E3-48EC-9A0D-EA802D431A4F}" dt="2022-02-08T08:47:32.994" v="1059" actId="20577"/>
          <ac:graphicFrameMkLst>
            <pc:docMk/>
            <pc:sldMk cId="2189877253" sldId="266"/>
            <ac:graphicFrameMk id="9" creationId="{F57D1A93-EE46-41C8-93B8-C8C35F91BBAB}"/>
          </ac:graphicFrameMkLst>
        </pc:graphicFrameChg>
        <pc:picChg chg="del">
          <ac:chgData name="Александра Шишкова" userId="eef2855d-6d2a-495a-868b-d7a8ff178bc4" providerId="ADAL" clId="{7B157775-09E3-48EC-9A0D-EA802D431A4F}" dt="2022-02-08T08:46:24.737" v="1040" actId="478"/>
          <ac:picMkLst>
            <pc:docMk/>
            <pc:sldMk cId="2189877253" sldId="266"/>
            <ac:picMk id="3" creationId="{A14087E7-13E0-4EAA-94A6-9267DF3B57EC}"/>
          </ac:picMkLst>
        </pc:picChg>
        <pc:picChg chg="del">
          <ac:chgData name="Александра Шишкова" userId="eef2855d-6d2a-495a-868b-d7a8ff178bc4" providerId="ADAL" clId="{7B157775-09E3-48EC-9A0D-EA802D431A4F}" dt="2022-02-08T08:46:25.253" v="1041" actId="478"/>
          <ac:picMkLst>
            <pc:docMk/>
            <pc:sldMk cId="2189877253" sldId="266"/>
            <ac:picMk id="6" creationId="{1CACF526-6E1A-4354-A641-C98DB000048E}"/>
          </ac:picMkLst>
        </pc:picChg>
        <pc:picChg chg="del">
          <ac:chgData name="Александра Шишкова" userId="eef2855d-6d2a-495a-868b-d7a8ff178bc4" providerId="ADAL" clId="{7B157775-09E3-48EC-9A0D-EA802D431A4F}" dt="2022-02-08T08:46:25.674" v="1042" actId="478"/>
          <ac:picMkLst>
            <pc:docMk/>
            <pc:sldMk cId="2189877253" sldId="266"/>
            <ac:picMk id="10" creationId="{90200507-B329-4C60-B6E6-E814425163F4}"/>
          </ac:picMkLst>
        </pc:picChg>
      </pc:sldChg>
      <pc:sldChg chg="add del">
        <pc:chgData name="Александра Шишкова" userId="eef2855d-6d2a-495a-868b-d7a8ff178bc4" providerId="ADAL" clId="{7B157775-09E3-48EC-9A0D-EA802D431A4F}" dt="2022-02-08T08:46:33.494" v="1044"/>
        <pc:sldMkLst>
          <pc:docMk/>
          <pc:sldMk cId="1587974244" sldId="267"/>
        </pc:sldMkLst>
      </pc:sldChg>
      <pc:sldChg chg="addSp delSp modSp add del mod">
        <pc:chgData name="Александра Шишкова" userId="eef2855d-6d2a-495a-868b-d7a8ff178bc4" providerId="ADAL" clId="{7B157775-09E3-48EC-9A0D-EA802D431A4F}" dt="2022-02-08T08:57:23.281" v="1298" actId="2696"/>
        <pc:sldMkLst>
          <pc:docMk/>
          <pc:sldMk cId="2819116864" sldId="267"/>
        </pc:sldMkLst>
        <pc:spChg chg="add del mod">
          <ac:chgData name="Александра Шишкова" userId="eef2855d-6d2a-495a-868b-d7a8ff178bc4" providerId="ADAL" clId="{7B157775-09E3-48EC-9A0D-EA802D431A4F}" dt="2022-02-08T08:55:52.466" v="1218" actId="478"/>
          <ac:spMkLst>
            <pc:docMk/>
            <pc:sldMk cId="2819116864" sldId="267"/>
            <ac:spMk id="3" creationId="{45BE1BE0-DCC0-4D97-A287-B3F33907E494}"/>
          </ac:spMkLst>
        </pc:spChg>
        <pc:spChg chg="mod">
          <ac:chgData name="Александра Шишкова" userId="eef2855d-6d2a-495a-868b-d7a8ff178bc4" providerId="ADAL" clId="{7B157775-09E3-48EC-9A0D-EA802D431A4F}" dt="2022-02-08T08:49:07.030" v="1107" actId="1076"/>
          <ac:spMkLst>
            <pc:docMk/>
            <pc:sldMk cId="2819116864" sldId="267"/>
            <ac:spMk id="8" creationId="{01A0FD06-33DD-4C9D-817C-F2066D0882AD}"/>
          </ac:spMkLst>
        </pc:spChg>
        <pc:spChg chg="add mod">
          <ac:chgData name="Александра Шишкова" userId="eef2855d-6d2a-495a-868b-d7a8ff178bc4" providerId="ADAL" clId="{7B157775-09E3-48EC-9A0D-EA802D431A4F}" dt="2022-02-08T08:48:51.051" v="1087" actId="20577"/>
          <ac:spMkLst>
            <pc:docMk/>
            <pc:sldMk cId="2819116864" sldId="267"/>
            <ac:spMk id="10" creationId="{5E607505-D166-436D-960C-41BEBE600F0B}"/>
          </ac:spMkLst>
        </pc:spChg>
        <pc:graphicFrameChg chg="del">
          <ac:chgData name="Александра Шишкова" userId="eef2855d-6d2a-495a-868b-d7a8ff178bc4" providerId="ADAL" clId="{7B157775-09E3-48EC-9A0D-EA802D431A4F}" dt="2022-02-08T08:47:43.644" v="1061" actId="478"/>
          <ac:graphicFrameMkLst>
            <pc:docMk/>
            <pc:sldMk cId="2819116864" sldId="267"/>
            <ac:graphicFrameMk id="9" creationId="{F57D1A93-EE46-41C8-93B8-C8C35F91BBAB}"/>
          </ac:graphicFrameMkLst>
        </pc:graphicFrameChg>
        <pc:graphicFrameChg chg="add mod modGraphic">
          <ac:chgData name="Александра Шишкова" userId="eef2855d-6d2a-495a-868b-d7a8ff178bc4" providerId="ADAL" clId="{7B157775-09E3-48EC-9A0D-EA802D431A4F}" dt="2022-02-08T08:57:09.918" v="1296" actId="14100"/>
          <ac:graphicFrameMkLst>
            <pc:docMk/>
            <pc:sldMk cId="2819116864" sldId="267"/>
            <ac:graphicFrameMk id="12" creationId="{058C2E12-A1F2-4205-9AE3-B35A942305A2}"/>
          </ac:graphicFrameMkLst>
        </pc:graphicFrameChg>
      </pc:sldChg>
      <pc:sldChg chg="addSp delSp modSp add mod">
        <pc:chgData name="Александра Шишкова" userId="eef2855d-6d2a-495a-868b-d7a8ff178bc4" providerId="ADAL" clId="{7B157775-09E3-48EC-9A0D-EA802D431A4F}" dt="2022-02-08T08:58:41.435" v="1328" actId="1076"/>
        <pc:sldMkLst>
          <pc:docMk/>
          <pc:sldMk cId="4130639335" sldId="268"/>
        </pc:sldMkLst>
        <pc:spChg chg="mod">
          <ac:chgData name="Александра Шишкова" userId="eef2855d-6d2a-495a-868b-d7a8ff178bc4" providerId="ADAL" clId="{7B157775-09E3-48EC-9A0D-EA802D431A4F}" dt="2022-02-08T08:57:34.401" v="1315" actId="20577"/>
          <ac:spMkLst>
            <pc:docMk/>
            <pc:sldMk cId="4130639335" sldId="268"/>
            <ac:spMk id="8" creationId="{01A0FD06-33DD-4C9D-817C-F2066D0882AD}"/>
          </ac:spMkLst>
        </pc:spChg>
        <pc:spChg chg="del">
          <ac:chgData name="Александра Шишкова" userId="eef2855d-6d2a-495a-868b-d7a8ff178bc4" providerId="ADAL" clId="{7B157775-09E3-48EC-9A0D-EA802D431A4F}" dt="2022-02-08T08:57:36.595" v="1316" actId="478"/>
          <ac:spMkLst>
            <pc:docMk/>
            <pc:sldMk cId="4130639335" sldId="268"/>
            <ac:spMk id="10" creationId="{5E607505-D166-436D-960C-41BEBE600F0B}"/>
          </ac:spMkLst>
        </pc:spChg>
        <pc:graphicFrameChg chg="add mod modGraphic">
          <ac:chgData name="Александра Шишкова" userId="eef2855d-6d2a-495a-868b-d7a8ff178bc4" providerId="ADAL" clId="{7B157775-09E3-48EC-9A0D-EA802D431A4F}" dt="2022-02-08T08:58:41.435" v="1328" actId="1076"/>
          <ac:graphicFrameMkLst>
            <pc:docMk/>
            <pc:sldMk cId="4130639335" sldId="268"/>
            <ac:graphicFrameMk id="7" creationId="{144DEA1E-8C50-49B1-953A-6DF6D1F10DA7}"/>
          </ac:graphicFrameMkLst>
        </pc:graphicFrameChg>
        <pc:graphicFrameChg chg="del">
          <ac:chgData name="Александра Шишкова" userId="eef2855d-6d2a-495a-868b-d7a8ff178bc4" providerId="ADAL" clId="{7B157775-09E3-48EC-9A0D-EA802D431A4F}" dt="2022-02-08T08:57:52.423" v="1318" actId="478"/>
          <ac:graphicFrameMkLst>
            <pc:docMk/>
            <pc:sldMk cId="4130639335" sldId="268"/>
            <ac:graphicFrameMk id="12" creationId="{058C2E12-A1F2-4205-9AE3-B35A942305A2}"/>
          </ac:graphicFrameMkLst>
        </pc:graphicFrameChg>
      </pc:sldChg>
      <pc:sldChg chg="addSp delSp modSp add mod">
        <pc:chgData name="Александра Шишкова" userId="eef2855d-6d2a-495a-868b-d7a8ff178bc4" providerId="ADAL" clId="{7B157775-09E3-48EC-9A0D-EA802D431A4F}" dt="2022-02-08T09:00:52.651" v="1411" actId="20577"/>
        <pc:sldMkLst>
          <pc:docMk/>
          <pc:sldMk cId="571093905" sldId="269"/>
        </pc:sldMkLst>
        <pc:spChg chg="mod">
          <ac:chgData name="Александра Шишкова" userId="eef2855d-6d2a-495a-868b-d7a8ff178bc4" providerId="ADAL" clId="{7B157775-09E3-48EC-9A0D-EA802D431A4F}" dt="2022-02-08T08:59:13.083" v="1346" actId="20577"/>
          <ac:spMkLst>
            <pc:docMk/>
            <pc:sldMk cId="571093905" sldId="269"/>
            <ac:spMk id="8" creationId="{01A0FD06-33DD-4C9D-817C-F2066D0882AD}"/>
          </ac:spMkLst>
        </pc:spChg>
        <pc:spChg chg="mod">
          <ac:chgData name="Александра Шишкова" userId="eef2855d-6d2a-495a-868b-d7a8ff178bc4" providerId="ADAL" clId="{7B157775-09E3-48EC-9A0D-EA802D431A4F}" dt="2022-02-08T08:59:43.871" v="1356" actId="1076"/>
          <ac:spMkLst>
            <pc:docMk/>
            <pc:sldMk cId="571093905" sldId="269"/>
            <ac:spMk id="10" creationId="{5E607505-D166-436D-960C-41BEBE600F0B}"/>
          </ac:spMkLst>
        </pc:spChg>
        <pc:graphicFrameChg chg="add mod modGraphic">
          <ac:chgData name="Александра Шишкова" userId="eef2855d-6d2a-495a-868b-d7a8ff178bc4" providerId="ADAL" clId="{7B157775-09E3-48EC-9A0D-EA802D431A4F}" dt="2022-02-08T09:00:52.651" v="1411" actId="20577"/>
          <ac:graphicFrameMkLst>
            <pc:docMk/>
            <pc:sldMk cId="571093905" sldId="269"/>
            <ac:graphicFrameMk id="7" creationId="{A3DD1F1C-72B8-4CCB-8513-3C559DA2B440}"/>
          </ac:graphicFrameMkLst>
        </pc:graphicFrameChg>
        <pc:graphicFrameChg chg="del mod">
          <ac:chgData name="Александра Шишкова" userId="eef2855d-6d2a-495a-868b-d7a8ff178bc4" providerId="ADAL" clId="{7B157775-09E3-48EC-9A0D-EA802D431A4F}" dt="2022-02-08T08:59:53.863" v="1357" actId="478"/>
          <ac:graphicFrameMkLst>
            <pc:docMk/>
            <pc:sldMk cId="571093905" sldId="269"/>
            <ac:graphicFrameMk id="12" creationId="{058C2E12-A1F2-4205-9AE3-B35A942305A2}"/>
          </ac:graphicFrameMkLst>
        </pc:graphicFrameChg>
        <pc:picChg chg="add del">
          <ac:chgData name="Александра Шишкова" userId="eef2855d-6d2a-495a-868b-d7a8ff178bc4" providerId="ADAL" clId="{7B157775-09E3-48EC-9A0D-EA802D431A4F}" dt="2022-02-08T09:00:01.779" v="1361" actId="22"/>
          <ac:picMkLst>
            <pc:docMk/>
            <pc:sldMk cId="571093905" sldId="269"/>
            <ac:picMk id="3" creationId="{EB79D6E6-ABD3-45DF-8A38-8546D806F5A5}"/>
          </ac:picMkLst>
        </pc:picChg>
      </pc:sldChg>
      <pc:sldChg chg="addSp delSp modSp add mod">
        <pc:chgData name="Александра Шишкова" userId="eef2855d-6d2a-495a-868b-d7a8ff178bc4" providerId="ADAL" clId="{7B157775-09E3-48EC-9A0D-EA802D431A4F}" dt="2022-02-08T09:20:16.499" v="1473" actId="22"/>
        <pc:sldMkLst>
          <pc:docMk/>
          <pc:sldMk cId="2547746419" sldId="270"/>
        </pc:sldMkLst>
        <pc:spChg chg="mod">
          <ac:chgData name="Александра Шишкова" userId="eef2855d-6d2a-495a-868b-d7a8ff178bc4" providerId="ADAL" clId="{7B157775-09E3-48EC-9A0D-EA802D431A4F}" dt="2022-02-08T09:01:18.434" v="1439" actId="1076"/>
          <ac:spMkLst>
            <pc:docMk/>
            <pc:sldMk cId="2547746419" sldId="270"/>
            <ac:spMk id="8" creationId="{01A0FD06-33DD-4C9D-817C-F2066D0882AD}"/>
          </ac:spMkLst>
        </pc:spChg>
        <pc:spChg chg="mod">
          <ac:chgData name="Александра Шишкова" userId="eef2855d-6d2a-495a-868b-d7a8ff178bc4" providerId="ADAL" clId="{7B157775-09E3-48EC-9A0D-EA802D431A4F}" dt="2022-02-08T09:19:08.809" v="1461" actId="12"/>
          <ac:spMkLst>
            <pc:docMk/>
            <pc:sldMk cId="2547746419" sldId="270"/>
            <ac:spMk id="10" creationId="{5E607505-D166-436D-960C-41BEBE600F0B}"/>
          </ac:spMkLst>
        </pc:spChg>
        <pc:spChg chg="add del">
          <ac:chgData name="Александра Шишкова" userId="eef2855d-6d2a-495a-868b-d7a8ff178bc4" providerId="ADAL" clId="{7B157775-09E3-48EC-9A0D-EA802D431A4F}" dt="2022-02-08T09:20:16.499" v="1473" actId="22"/>
          <ac:spMkLst>
            <pc:docMk/>
            <pc:sldMk cId="2547746419" sldId="270"/>
            <ac:spMk id="12" creationId="{DD6718DB-A545-4609-8E70-E4AAF693731A}"/>
          </ac:spMkLst>
        </pc:spChg>
        <pc:graphicFrameChg chg="del">
          <ac:chgData name="Александра Шишкова" userId="eef2855d-6d2a-495a-868b-d7a8ff178bc4" providerId="ADAL" clId="{7B157775-09E3-48EC-9A0D-EA802D431A4F}" dt="2022-02-08T09:19:12.302" v="1462" actId="478"/>
          <ac:graphicFrameMkLst>
            <pc:docMk/>
            <pc:sldMk cId="2547746419" sldId="270"/>
            <ac:graphicFrameMk id="7" creationId="{A3DD1F1C-72B8-4CCB-8513-3C559DA2B440}"/>
          </ac:graphicFrameMkLst>
        </pc:graphicFrameChg>
        <pc:graphicFrameChg chg="add mod modGraphic">
          <ac:chgData name="Александра Шишкова" userId="eef2855d-6d2a-495a-868b-d7a8ff178bc4" providerId="ADAL" clId="{7B157775-09E3-48EC-9A0D-EA802D431A4F}" dt="2022-02-08T09:20:00.907" v="1471" actId="6549"/>
          <ac:graphicFrameMkLst>
            <pc:docMk/>
            <pc:sldMk cId="2547746419" sldId="270"/>
            <ac:graphicFrameMk id="9" creationId="{375AFE1E-8501-4DDB-9A7F-E68CB66C3470}"/>
          </ac:graphicFrameMkLst>
        </pc:graphicFrameChg>
      </pc:sldChg>
      <pc:sldChg chg="addSp delSp modSp add mod">
        <pc:chgData name="Александра Шишкова" userId="eef2855d-6d2a-495a-868b-d7a8ff178bc4" providerId="ADAL" clId="{7B157775-09E3-48EC-9A0D-EA802D431A4F}" dt="2022-02-08T09:21:37.702" v="1492" actId="2711"/>
        <pc:sldMkLst>
          <pc:docMk/>
          <pc:sldMk cId="2483461588" sldId="271"/>
        </pc:sldMkLst>
        <pc:spChg chg="add del mod">
          <ac:chgData name="Александра Шишкова" userId="eef2855d-6d2a-495a-868b-d7a8ff178bc4" providerId="ADAL" clId="{7B157775-09E3-48EC-9A0D-EA802D431A4F}" dt="2022-02-08T09:20:53.686" v="1484" actId="478"/>
          <ac:spMkLst>
            <pc:docMk/>
            <pc:sldMk cId="2483461588" sldId="271"/>
            <ac:spMk id="3" creationId="{FF5F8091-6BA0-4148-9A74-5402555B146D}"/>
          </ac:spMkLst>
        </pc:spChg>
        <pc:spChg chg="mod">
          <ac:chgData name="Александра Шишкова" userId="eef2855d-6d2a-495a-868b-d7a8ff178bc4" providerId="ADAL" clId="{7B157775-09E3-48EC-9A0D-EA802D431A4F}" dt="2022-02-08T09:20:43.749" v="1481"/>
          <ac:spMkLst>
            <pc:docMk/>
            <pc:sldMk cId="2483461588" sldId="271"/>
            <ac:spMk id="8" creationId="{01A0FD06-33DD-4C9D-817C-F2066D0882AD}"/>
          </ac:spMkLst>
        </pc:spChg>
        <pc:graphicFrameChg chg="del">
          <ac:chgData name="Александра Шишкова" userId="eef2855d-6d2a-495a-868b-d7a8ff178bc4" providerId="ADAL" clId="{7B157775-09E3-48EC-9A0D-EA802D431A4F}" dt="2022-02-08T09:20:46.128" v="1482" actId="478"/>
          <ac:graphicFrameMkLst>
            <pc:docMk/>
            <pc:sldMk cId="2483461588" sldId="271"/>
            <ac:graphicFrameMk id="9" creationId="{F57D1A93-EE46-41C8-93B8-C8C35F91BBAB}"/>
          </ac:graphicFrameMkLst>
        </pc:graphicFrameChg>
        <pc:graphicFrameChg chg="add mod">
          <ac:chgData name="Александра Шишкова" userId="eef2855d-6d2a-495a-868b-d7a8ff178bc4" providerId="ADAL" clId="{7B157775-09E3-48EC-9A0D-EA802D431A4F}" dt="2022-02-08T09:21:37.702" v="1492" actId="2711"/>
          <ac:graphicFrameMkLst>
            <pc:docMk/>
            <pc:sldMk cId="2483461588" sldId="271"/>
            <ac:graphicFrameMk id="10" creationId="{95EE9C20-B120-4514-AD80-DF755F029BC8}"/>
          </ac:graphicFrameMkLst>
        </pc:graphicFrameChg>
      </pc:sldChg>
      <pc:sldChg chg="addSp delSp modSp add mod ord">
        <pc:chgData name="Александра Шишкова" userId="eef2855d-6d2a-495a-868b-d7a8ff178bc4" providerId="ADAL" clId="{7B157775-09E3-48EC-9A0D-EA802D431A4F}" dt="2022-02-08T09:24:40.234" v="1560" actId="1076"/>
        <pc:sldMkLst>
          <pc:docMk/>
          <pc:sldMk cId="4192431420" sldId="272"/>
        </pc:sldMkLst>
        <pc:spChg chg="add del mod">
          <ac:chgData name="Александра Шишкова" userId="eef2855d-6d2a-495a-868b-d7a8ff178bc4" providerId="ADAL" clId="{7B157775-09E3-48EC-9A0D-EA802D431A4F}" dt="2022-02-08T09:22:42.355" v="1525" actId="478"/>
          <ac:spMkLst>
            <pc:docMk/>
            <pc:sldMk cId="4192431420" sldId="272"/>
            <ac:spMk id="3" creationId="{BB37A567-C367-4AC3-9452-C55C33ECB8BE}"/>
          </ac:spMkLst>
        </pc:spChg>
        <pc:spChg chg="mod">
          <ac:chgData name="Александра Шишкова" userId="eef2855d-6d2a-495a-868b-d7a8ff178bc4" providerId="ADAL" clId="{7B157775-09E3-48EC-9A0D-EA802D431A4F}" dt="2022-02-08T09:22:12.730" v="1518" actId="20577"/>
          <ac:spMkLst>
            <pc:docMk/>
            <pc:sldMk cId="4192431420" sldId="272"/>
            <ac:spMk id="8" creationId="{01A0FD06-33DD-4C9D-817C-F2066D0882AD}"/>
          </ac:spMkLst>
        </pc:spChg>
        <pc:spChg chg="add mod">
          <ac:chgData name="Александра Шишкова" userId="eef2855d-6d2a-495a-868b-d7a8ff178bc4" providerId="ADAL" clId="{7B157775-09E3-48EC-9A0D-EA802D431A4F}" dt="2022-02-08T09:24:40.234" v="1560" actId="1076"/>
          <ac:spMkLst>
            <pc:docMk/>
            <pc:sldMk cId="4192431420" sldId="272"/>
            <ac:spMk id="12" creationId="{39F5B48F-7EBF-402A-9E35-8ECDFB0B6F4E}"/>
          </ac:spMkLst>
        </pc:spChg>
        <pc:graphicFrameChg chg="del">
          <ac:chgData name="Александра Шишкова" userId="eef2855d-6d2a-495a-868b-d7a8ff178bc4" providerId="ADAL" clId="{7B157775-09E3-48EC-9A0D-EA802D431A4F}" dt="2022-02-08T09:22:14.467" v="1519" actId="478"/>
          <ac:graphicFrameMkLst>
            <pc:docMk/>
            <pc:sldMk cId="4192431420" sldId="272"/>
            <ac:graphicFrameMk id="9" creationId="{F57D1A93-EE46-41C8-93B8-C8C35F91BBAB}"/>
          </ac:graphicFrameMkLst>
        </pc:graphicFrameChg>
        <pc:graphicFrameChg chg="add mod modGraphic">
          <ac:chgData name="Александра Шишкова" userId="eef2855d-6d2a-495a-868b-d7a8ff178bc4" providerId="ADAL" clId="{7B157775-09E3-48EC-9A0D-EA802D431A4F}" dt="2022-02-08T09:24:33.265" v="1559" actId="1076"/>
          <ac:graphicFrameMkLst>
            <pc:docMk/>
            <pc:sldMk cId="4192431420" sldId="272"/>
            <ac:graphicFrameMk id="10" creationId="{2E562DBD-146D-4913-BD0E-9349F05C8324}"/>
          </ac:graphicFrameMkLst>
        </pc:graphicFrameChg>
      </pc:sldChg>
      <pc:sldChg chg="add del">
        <pc:chgData name="Александра Шишкова" userId="eef2855d-6d2a-495a-868b-d7a8ff178bc4" providerId="ADAL" clId="{7B157775-09E3-48EC-9A0D-EA802D431A4F}" dt="2022-02-08T09:22:25.873" v="1521"/>
        <pc:sldMkLst>
          <pc:docMk/>
          <pc:sldMk cId="586490474" sldId="273"/>
        </pc:sldMkLst>
      </pc:sldChg>
      <pc:sldChg chg="addSp delSp modSp add mod">
        <pc:chgData name="Александра Шишкова" userId="eef2855d-6d2a-495a-868b-d7a8ff178bc4" providerId="ADAL" clId="{7B157775-09E3-48EC-9A0D-EA802D431A4F}" dt="2022-02-08T09:45:01.160" v="1584" actId="6549"/>
        <pc:sldMkLst>
          <pc:docMk/>
          <pc:sldMk cId="931460966" sldId="273"/>
        </pc:sldMkLst>
        <pc:spChg chg="add del mod">
          <ac:chgData name="Александра Шишкова" userId="eef2855d-6d2a-495a-868b-d7a8ff178bc4" providerId="ADAL" clId="{7B157775-09E3-48EC-9A0D-EA802D431A4F}" dt="2022-02-08T09:25:30.109" v="1577" actId="478"/>
          <ac:spMkLst>
            <pc:docMk/>
            <pc:sldMk cId="931460966" sldId="273"/>
            <ac:spMk id="3" creationId="{2F09C13C-ECAC-4D93-85B6-074C88EAA40D}"/>
          </ac:spMkLst>
        </pc:spChg>
        <pc:spChg chg="mod">
          <ac:chgData name="Александра Шишкова" userId="eef2855d-6d2a-495a-868b-d7a8ff178bc4" providerId="ADAL" clId="{7B157775-09E3-48EC-9A0D-EA802D431A4F}" dt="2022-02-08T09:25:20.764" v="1575" actId="20577"/>
          <ac:spMkLst>
            <pc:docMk/>
            <pc:sldMk cId="931460966" sldId="273"/>
            <ac:spMk id="8" creationId="{01A0FD06-33DD-4C9D-817C-F2066D0882AD}"/>
          </ac:spMkLst>
        </pc:spChg>
        <pc:graphicFrameChg chg="del">
          <ac:chgData name="Александра Шишкова" userId="eef2855d-6d2a-495a-868b-d7a8ff178bc4" providerId="ADAL" clId="{7B157775-09E3-48EC-9A0D-EA802D431A4F}" dt="2022-02-08T09:25:22.265" v="1576" actId="478"/>
          <ac:graphicFrameMkLst>
            <pc:docMk/>
            <pc:sldMk cId="931460966" sldId="273"/>
            <ac:graphicFrameMk id="9" creationId="{F57D1A93-EE46-41C8-93B8-C8C35F91BBAB}"/>
          </ac:graphicFrameMkLst>
        </pc:graphicFrameChg>
        <pc:graphicFrameChg chg="add mod modGraphic">
          <ac:chgData name="Александра Шишкова" userId="eef2855d-6d2a-495a-868b-d7a8ff178bc4" providerId="ADAL" clId="{7B157775-09E3-48EC-9A0D-EA802D431A4F}" dt="2022-02-08T09:45:01.160" v="1584" actId="6549"/>
          <ac:graphicFrameMkLst>
            <pc:docMk/>
            <pc:sldMk cId="931460966" sldId="273"/>
            <ac:graphicFrameMk id="10" creationId="{22233A32-7812-4368-AA97-B546FCF919AC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mailto:info@uk-vd.ru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mailto:info@uk-vd.ru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D92E37-B80C-42AC-A328-D05C30788410}" type="doc">
      <dgm:prSet loTypeId="urn:microsoft.com/office/officeart/2008/layout/LinedList" loCatId="list" qsTypeId="urn:microsoft.com/office/officeart/2005/8/quickstyle/3d3" qsCatId="3D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0A599F81-9752-4EF2-AE57-65E28A75AECF}">
      <dgm:prSet custT="1"/>
      <dgm:spPr/>
      <dgm:t>
        <a:bodyPr anchor="ctr"/>
        <a:lstStyle/>
        <a:p>
          <a:pPr algn="just"/>
          <a:endParaRPr lang="ru-RU" sz="1800" b="0" dirty="0">
            <a:latin typeface="TT NORMS"/>
          </a:endParaRPr>
        </a:p>
        <a:p>
          <a:pPr algn="just"/>
          <a:r>
            <a:rPr lang="ru-RU" sz="1800" b="0" dirty="0">
              <a:latin typeface="TT NORMS"/>
            </a:rPr>
            <a:t>Уважаемые жильцы и собственники помещений!</a:t>
          </a:r>
          <a:endParaRPr lang="en-US" sz="1800" b="0" dirty="0">
            <a:latin typeface="TT NORMS"/>
          </a:endParaRPr>
        </a:p>
      </dgm:t>
    </dgm:pt>
    <dgm:pt modelId="{037760A4-F0B3-45AC-8B40-D89AFD753FDE}" type="parTrans" cxnId="{6BD09146-28D3-4E2A-9E91-1B3380348C80}">
      <dgm:prSet/>
      <dgm:spPr/>
      <dgm:t>
        <a:bodyPr/>
        <a:lstStyle/>
        <a:p>
          <a:pPr algn="just"/>
          <a:endParaRPr lang="en-US"/>
        </a:p>
      </dgm:t>
    </dgm:pt>
    <dgm:pt modelId="{3882DD88-DB2D-4091-9E36-C7EAB77BC31A}" type="sibTrans" cxnId="{6BD09146-28D3-4E2A-9E91-1B3380348C80}">
      <dgm:prSet/>
      <dgm:spPr/>
      <dgm:t>
        <a:bodyPr/>
        <a:lstStyle/>
        <a:p>
          <a:pPr algn="just"/>
          <a:endParaRPr lang="en-US"/>
        </a:p>
      </dgm:t>
    </dgm:pt>
    <dgm:pt modelId="{2EBDF275-325F-4762-82DA-3440F3BE79F5}">
      <dgm:prSet custT="1"/>
      <dgm:spPr/>
      <dgm:t>
        <a:bodyPr/>
        <a:lstStyle/>
        <a:p>
          <a:pPr algn="just"/>
          <a:endParaRPr lang="ru-RU" sz="1800" dirty="0">
            <a:latin typeface="TT NORMS"/>
          </a:endParaRPr>
        </a:p>
        <a:p>
          <a:pPr algn="just"/>
          <a:r>
            <a:rPr lang="ru-RU" sz="1800" dirty="0">
              <a:latin typeface="TT NORMS"/>
            </a:rPr>
            <a:t>Мы подготовили для вас краткий отчет о выполненных Управляющей компанией работах в ЖК Воробьев дом за 2023 год.</a:t>
          </a:r>
          <a:endParaRPr lang="en-US" sz="1800" dirty="0">
            <a:latin typeface="TT NORMS"/>
          </a:endParaRPr>
        </a:p>
      </dgm:t>
    </dgm:pt>
    <dgm:pt modelId="{DA000979-DEC0-4AB0-B732-1FC7746DCEA5}" type="parTrans" cxnId="{174A03A5-4B45-44C0-A18B-69ABDEDBD518}">
      <dgm:prSet/>
      <dgm:spPr/>
      <dgm:t>
        <a:bodyPr/>
        <a:lstStyle/>
        <a:p>
          <a:pPr algn="just"/>
          <a:endParaRPr lang="en-US"/>
        </a:p>
      </dgm:t>
    </dgm:pt>
    <dgm:pt modelId="{28E47B45-8411-4952-B4E1-BD21807A666C}" type="sibTrans" cxnId="{174A03A5-4B45-44C0-A18B-69ABDEDBD518}">
      <dgm:prSet/>
      <dgm:spPr/>
      <dgm:t>
        <a:bodyPr/>
        <a:lstStyle/>
        <a:p>
          <a:pPr algn="just"/>
          <a:endParaRPr lang="en-US"/>
        </a:p>
      </dgm:t>
    </dgm:pt>
    <dgm:pt modelId="{9020B62F-AD26-41C6-90BF-222CA4E5D741}">
      <dgm:prSet custT="1"/>
      <dgm:spPr/>
      <dgm:t>
        <a:bodyPr/>
        <a:lstStyle/>
        <a:p>
          <a:pPr algn="just"/>
          <a:r>
            <a:rPr lang="ru-RU" sz="1800" dirty="0">
              <a:latin typeface="TT NORMS"/>
            </a:rPr>
            <a:t>Ваши пожелания и предложения по обслуживанию ЖК просим направлять: </a:t>
          </a:r>
          <a:endParaRPr lang="en-GB" sz="1800" dirty="0">
            <a:latin typeface="TT NORMS"/>
          </a:endParaRPr>
        </a:p>
        <a:p>
          <a:pPr algn="just"/>
          <a:r>
            <a:rPr lang="ru-RU" sz="1800" dirty="0">
              <a:latin typeface="TT NORMS"/>
            </a:rPr>
            <a:t>на почту </a:t>
          </a:r>
          <a:r>
            <a:rPr lang="en-US" sz="1800" dirty="0">
              <a:latin typeface="TT NORMS"/>
              <a:hlinkClick xmlns:r="http://schemas.openxmlformats.org/officeDocument/2006/relationships" r:id="rId1"/>
            </a:rPr>
            <a:t>info@uk-vd.ru</a:t>
          </a:r>
          <a:r>
            <a:rPr lang="ru-RU" sz="1800" dirty="0">
              <a:latin typeface="TT NORMS"/>
            </a:rPr>
            <a:t>, по телефону + 7 (495) 940-55-55 или через мобильное приложение «</a:t>
          </a:r>
          <a:r>
            <a:rPr lang="ru-RU" sz="1800" dirty="0" err="1">
              <a:latin typeface="TT NORMS"/>
            </a:rPr>
            <a:t>Домиленд</a:t>
          </a:r>
          <a:r>
            <a:rPr lang="ru-RU" sz="1800" dirty="0">
              <a:latin typeface="TT NORMS"/>
            </a:rPr>
            <a:t>».</a:t>
          </a:r>
        </a:p>
        <a:p>
          <a:pPr algn="just"/>
          <a:endParaRPr lang="ru-RU" sz="1800" dirty="0">
            <a:latin typeface="TT NORMS"/>
          </a:endParaRPr>
        </a:p>
        <a:p>
          <a:pPr algn="just"/>
          <a:endParaRPr lang="ru-RU" sz="1800" dirty="0">
            <a:latin typeface="TT NORMS"/>
          </a:endParaRPr>
        </a:p>
        <a:p>
          <a:pPr algn="just"/>
          <a:r>
            <a:rPr lang="ru-RU" sz="1800" dirty="0">
              <a:latin typeface="TT NORMS"/>
            </a:rPr>
            <a:t>С заботой о вас,</a:t>
          </a:r>
        </a:p>
        <a:p>
          <a:pPr algn="just"/>
          <a:r>
            <a:rPr lang="ru-RU" sz="1800" dirty="0">
              <a:latin typeface="TT NORMS"/>
            </a:rPr>
            <a:t>УК Воробьев дом</a:t>
          </a:r>
        </a:p>
      </dgm:t>
    </dgm:pt>
    <dgm:pt modelId="{D89DF08D-1BEF-4206-95CC-2BBD4876F945}" type="parTrans" cxnId="{431BBEA1-B95B-4946-86D3-344D67AF5B35}">
      <dgm:prSet/>
      <dgm:spPr/>
      <dgm:t>
        <a:bodyPr/>
        <a:lstStyle/>
        <a:p>
          <a:pPr algn="just"/>
          <a:endParaRPr lang="en-US"/>
        </a:p>
      </dgm:t>
    </dgm:pt>
    <dgm:pt modelId="{7CA139E1-AF28-422E-991E-1F2E4AD0A390}" type="sibTrans" cxnId="{431BBEA1-B95B-4946-86D3-344D67AF5B35}">
      <dgm:prSet/>
      <dgm:spPr/>
      <dgm:t>
        <a:bodyPr/>
        <a:lstStyle/>
        <a:p>
          <a:pPr algn="just"/>
          <a:endParaRPr lang="en-US"/>
        </a:p>
      </dgm:t>
    </dgm:pt>
    <dgm:pt modelId="{5ADB80E2-F88F-4A26-93E5-236FA5E66722}" type="pres">
      <dgm:prSet presAssocID="{DCD92E37-B80C-42AC-A328-D05C30788410}" presName="vert0" presStyleCnt="0">
        <dgm:presLayoutVars>
          <dgm:dir/>
          <dgm:animOne val="branch"/>
          <dgm:animLvl val="lvl"/>
        </dgm:presLayoutVars>
      </dgm:prSet>
      <dgm:spPr/>
    </dgm:pt>
    <dgm:pt modelId="{F04350CD-C721-4735-9705-D59B6D1A68A8}" type="pres">
      <dgm:prSet presAssocID="{0A599F81-9752-4EF2-AE57-65E28A75AECF}" presName="thickLine" presStyleLbl="alignNode1" presStyleIdx="0" presStyleCnt="3"/>
      <dgm:spPr/>
    </dgm:pt>
    <dgm:pt modelId="{30EEB09F-6D01-41B7-BF15-62A58A574B86}" type="pres">
      <dgm:prSet presAssocID="{0A599F81-9752-4EF2-AE57-65E28A75AECF}" presName="horz1" presStyleCnt="0"/>
      <dgm:spPr/>
    </dgm:pt>
    <dgm:pt modelId="{B8C2958F-9E66-4B5F-809A-F4DBDB332FCB}" type="pres">
      <dgm:prSet presAssocID="{0A599F81-9752-4EF2-AE57-65E28A75AECF}" presName="tx1" presStyleLbl="revTx" presStyleIdx="0" presStyleCnt="3"/>
      <dgm:spPr/>
    </dgm:pt>
    <dgm:pt modelId="{E492395B-B55B-4D6A-90CA-6E7651836453}" type="pres">
      <dgm:prSet presAssocID="{0A599F81-9752-4EF2-AE57-65E28A75AECF}" presName="vert1" presStyleCnt="0"/>
      <dgm:spPr/>
    </dgm:pt>
    <dgm:pt modelId="{04F1AB7A-51AC-4BB2-A833-018B916208B8}" type="pres">
      <dgm:prSet presAssocID="{2EBDF275-325F-4762-82DA-3440F3BE79F5}" presName="thickLine" presStyleLbl="alignNode1" presStyleIdx="1" presStyleCnt="3"/>
      <dgm:spPr/>
    </dgm:pt>
    <dgm:pt modelId="{E5A907AD-FD79-46F6-9D39-80EFCDB019A4}" type="pres">
      <dgm:prSet presAssocID="{2EBDF275-325F-4762-82DA-3440F3BE79F5}" presName="horz1" presStyleCnt="0"/>
      <dgm:spPr/>
    </dgm:pt>
    <dgm:pt modelId="{F79AAB72-DFF1-4DF2-8AE3-3C0873F907D9}" type="pres">
      <dgm:prSet presAssocID="{2EBDF275-325F-4762-82DA-3440F3BE79F5}" presName="tx1" presStyleLbl="revTx" presStyleIdx="1" presStyleCnt="3"/>
      <dgm:spPr/>
    </dgm:pt>
    <dgm:pt modelId="{A86A5716-595E-4E49-9F0D-5208A2CAAFE5}" type="pres">
      <dgm:prSet presAssocID="{2EBDF275-325F-4762-82DA-3440F3BE79F5}" presName="vert1" presStyleCnt="0"/>
      <dgm:spPr/>
    </dgm:pt>
    <dgm:pt modelId="{45175098-19C2-451B-8C33-49123F36D70C}" type="pres">
      <dgm:prSet presAssocID="{9020B62F-AD26-41C6-90BF-222CA4E5D741}" presName="thickLine" presStyleLbl="alignNode1" presStyleIdx="2" presStyleCnt="3"/>
      <dgm:spPr/>
    </dgm:pt>
    <dgm:pt modelId="{DA2FCF56-E583-46B8-BBF6-6C9BB6101DB5}" type="pres">
      <dgm:prSet presAssocID="{9020B62F-AD26-41C6-90BF-222CA4E5D741}" presName="horz1" presStyleCnt="0"/>
      <dgm:spPr/>
    </dgm:pt>
    <dgm:pt modelId="{FD974A81-403A-4BE9-B2FD-914914CC89CE}" type="pres">
      <dgm:prSet presAssocID="{9020B62F-AD26-41C6-90BF-222CA4E5D741}" presName="tx1" presStyleLbl="revTx" presStyleIdx="2" presStyleCnt="3"/>
      <dgm:spPr/>
    </dgm:pt>
    <dgm:pt modelId="{26F12C28-D797-417A-8638-282FB27B2C67}" type="pres">
      <dgm:prSet presAssocID="{9020B62F-AD26-41C6-90BF-222CA4E5D741}" presName="vert1" presStyleCnt="0"/>
      <dgm:spPr/>
    </dgm:pt>
  </dgm:ptLst>
  <dgm:cxnLst>
    <dgm:cxn modelId="{4E09760E-19F1-491C-A976-29A5A53A6A6B}" type="presOf" srcId="{2EBDF275-325F-4762-82DA-3440F3BE79F5}" destId="{F79AAB72-DFF1-4DF2-8AE3-3C0873F907D9}" srcOrd="0" destOrd="0" presId="urn:microsoft.com/office/officeart/2008/layout/LinedList"/>
    <dgm:cxn modelId="{A9581A1F-1E5A-44D2-BDF1-45252E3677D4}" type="presOf" srcId="{9020B62F-AD26-41C6-90BF-222CA4E5D741}" destId="{FD974A81-403A-4BE9-B2FD-914914CC89CE}" srcOrd="0" destOrd="0" presId="urn:microsoft.com/office/officeart/2008/layout/LinedList"/>
    <dgm:cxn modelId="{6BD09146-28D3-4E2A-9E91-1B3380348C80}" srcId="{DCD92E37-B80C-42AC-A328-D05C30788410}" destId="{0A599F81-9752-4EF2-AE57-65E28A75AECF}" srcOrd="0" destOrd="0" parTransId="{037760A4-F0B3-45AC-8B40-D89AFD753FDE}" sibTransId="{3882DD88-DB2D-4091-9E36-C7EAB77BC31A}"/>
    <dgm:cxn modelId="{BE3E287E-875D-4329-A539-1638C4F15B09}" type="presOf" srcId="{DCD92E37-B80C-42AC-A328-D05C30788410}" destId="{5ADB80E2-F88F-4A26-93E5-236FA5E66722}" srcOrd="0" destOrd="0" presId="urn:microsoft.com/office/officeart/2008/layout/LinedList"/>
    <dgm:cxn modelId="{22DE2887-5EF2-48BE-A25B-C3A83C009AB1}" type="presOf" srcId="{0A599F81-9752-4EF2-AE57-65E28A75AECF}" destId="{B8C2958F-9E66-4B5F-809A-F4DBDB332FCB}" srcOrd="0" destOrd="0" presId="urn:microsoft.com/office/officeart/2008/layout/LinedList"/>
    <dgm:cxn modelId="{431BBEA1-B95B-4946-86D3-344D67AF5B35}" srcId="{DCD92E37-B80C-42AC-A328-D05C30788410}" destId="{9020B62F-AD26-41C6-90BF-222CA4E5D741}" srcOrd="2" destOrd="0" parTransId="{D89DF08D-1BEF-4206-95CC-2BBD4876F945}" sibTransId="{7CA139E1-AF28-422E-991E-1F2E4AD0A390}"/>
    <dgm:cxn modelId="{174A03A5-4B45-44C0-A18B-69ABDEDBD518}" srcId="{DCD92E37-B80C-42AC-A328-D05C30788410}" destId="{2EBDF275-325F-4762-82DA-3440F3BE79F5}" srcOrd="1" destOrd="0" parTransId="{DA000979-DEC0-4AB0-B732-1FC7746DCEA5}" sibTransId="{28E47B45-8411-4952-B4E1-BD21807A666C}"/>
    <dgm:cxn modelId="{E122896B-0660-4E48-8437-E82B80D573AA}" type="presParOf" srcId="{5ADB80E2-F88F-4A26-93E5-236FA5E66722}" destId="{F04350CD-C721-4735-9705-D59B6D1A68A8}" srcOrd="0" destOrd="0" presId="urn:microsoft.com/office/officeart/2008/layout/LinedList"/>
    <dgm:cxn modelId="{EB238AA8-6346-43D0-A466-E3038410AED1}" type="presParOf" srcId="{5ADB80E2-F88F-4A26-93E5-236FA5E66722}" destId="{30EEB09F-6D01-41B7-BF15-62A58A574B86}" srcOrd="1" destOrd="0" presId="urn:microsoft.com/office/officeart/2008/layout/LinedList"/>
    <dgm:cxn modelId="{BC87A021-18F7-4636-BD18-F6828A0526B5}" type="presParOf" srcId="{30EEB09F-6D01-41B7-BF15-62A58A574B86}" destId="{B8C2958F-9E66-4B5F-809A-F4DBDB332FCB}" srcOrd="0" destOrd="0" presId="urn:microsoft.com/office/officeart/2008/layout/LinedList"/>
    <dgm:cxn modelId="{21DA0411-7A00-4858-83D6-F899556ED421}" type="presParOf" srcId="{30EEB09F-6D01-41B7-BF15-62A58A574B86}" destId="{E492395B-B55B-4D6A-90CA-6E7651836453}" srcOrd="1" destOrd="0" presId="urn:microsoft.com/office/officeart/2008/layout/LinedList"/>
    <dgm:cxn modelId="{B99C407B-64B6-4739-A417-A2D158A4A8B0}" type="presParOf" srcId="{5ADB80E2-F88F-4A26-93E5-236FA5E66722}" destId="{04F1AB7A-51AC-4BB2-A833-018B916208B8}" srcOrd="2" destOrd="0" presId="urn:microsoft.com/office/officeart/2008/layout/LinedList"/>
    <dgm:cxn modelId="{3235E24F-BDB8-46B2-A76E-C763E937AA1D}" type="presParOf" srcId="{5ADB80E2-F88F-4A26-93E5-236FA5E66722}" destId="{E5A907AD-FD79-46F6-9D39-80EFCDB019A4}" srcOrd="3" destOrd="0" presId="urn:microsoft.com/office/officeart/2008/layout/LinedList"/>
    <dgm:cxn modelId="{792FF186-819E-4760-91E4-CED5EEFF7509}" type="presParOf" srcId="{E5A907AD-FD79-46F6-9D39-80EFCDB019A4}" destId="{F79AAB72-DFF1-4DF2-8AE3-3C0873F907D9}" srcOrd="0" destOrd="0" presId="urn:microsoft.com/office/officeart/2008/layout/LinedList"/>
    <dgm:cxn modelId="{7DCE2ECE-2E76-401A-A8DC-1C4F582A95EE}" type="presParOf" srcId="{E5A907AD-FD79-46F6-9D39-80EFCDB019A4}" destId="{A86A5716-595E-4E49-9F0D-5208A2CAAFE5}" srcOrd="1" destOrd="0" presId="urn:microsoft.com/office/officeart/2008/layout/LinedList"/>
    <dgm:cxn modelId="{48E3BC13-BA43-459D-AC2F-65DA051B3828}" type="presParOf" srcId="{5ADB80E2-F88F-4A26-93E5-236FA5E66722}" destId="{45175098-19C2-451B-8C33-49123F36D70C}" srcOrd="4" destOrd="0" presId="urn:microsoft.com/office/officeart/2008/layout/LinedList"/>
    <dgm:cxn modelId="{DD1923CE-303E-45AF-9E90-07113CFF0D56}" type="presParOf" srcId="{5ADB80E2-F88F-4A26-93E5-236FA5E66722}" destId="{DA2FCF56-E583-46B8-BBF6-6C9BB6101DB5}" srcOrd="5" destOrd="0" presId="urn:microsoft.com/office/officeart/2008/layout/LinedList"/>
    <dgm:cxn modelId="{CC048CEC-6251-44FB-8A5A-33DBC47011DF}" type="presParOf" srcId="{DA2FCF56-E583-46B8-BBF6-6C9BB6101DB5}" destId="{FD974A81-403A-4BE9-B2FD-914914CC89CE}" srcOrd="0" destOrd="0" presId="urn:microsoft.com/office/officeart/2008/layout/LinedList"/>
    <dgm:cxn modelId="{794EA3CD-8D56-4FB8-88FF-00950AB24832}" type="presParOf" srcId="{DA2FCF56-E583-46B8-BBF6-6C9BB6101DB5}" destId="{26F12C28-D797-417A-8638-282FB27B2C6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F33A2E-ABA6-4CC0-B113-D45AFE9B77D2}" type="doc">
      <dgm:prSet loTypeId="urn:microsoft.com/office/officeart/2008/layout/LinedList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C07A858-926A-4A63-B3C1-5D1082B4A3E2}">
      <dgm:prSet/>
      <dgm:spPr/>
      <dgm:t>
        <a:bodyPr anchor="ctr"/>
        <a:lstStyle/>
        <a:p>
          <a:pPr>
            <a:buClrTx/>
            <a:buSzTx/>
            <a:buFontTx/>
            <a:buNone/>
          </a:pPr>
          <a:r>
            <a:rPr lang="ru-RU" dirty="0">
              <a:latin typeface="TT NORMS"/>
            </a:rPr>
            <a:t>Проверка срабатывания включения при отключении рабочего освещения, замена (при необходимости) ламп, стартеров, электронных ПРА, элементов питания</a:t>
          </a:r>
        </a:p>
      </dgm:t>
    </dgm:pt>
    <dgm:pt modelId="{B8141504-388E-486C-B747-17E6D2D31201}" type="parTrans" cxnId="{82158DC5-77F7-4236-A867-4AAF76D5B6A1}">
      <dgm:prSet/>
      <dgm:spPr/>
      <dgm:t>
        <a:bodyPr/>
        <a:lstStyle/>
        <a:p>
          <a:endParaRPr lang="ru-RU"/>
        </a:p>
      </dgm:t>
    </dgm:pt>
    <dgm:pt modelId="{9F30723B-9667-45D9-8751-182148E436F7}" type="sibTrans" cxnId="{82158DC5-77F7-4236-A867-4AAF76D5B6A1}">
      <dgm:prSet/>
      <dgm:spPr/>
      <dgm:t>
        <a:bodyPr/>
        <a:lstStyle/>
        <a:p>
          <a:endParaRPr lang="ru-RU"/>
        </a:p>
      </dgm:t>
    </dgm:pt>
    <dgm:pt modelId="{83888518-A15F-422B-918F-7E54C10B273B}">
      <dgm:prSet/>
      <dgm:spPr/>
      <dgm:t>
        <a:bodyPr anchor="ctr"/>
        <a:lstStyle/>
        <a:p>
          <a:pPr>
            <a:buClrTx/>
            <a:buSzTx/>
            <a:buFontTx/>
            <a:buNone/>
          </a:pPr>
          <a:r>
            <a:rPr lang="ru-RU" dirty="0">
              <a:latin typeface="TT NORMS"/>
            </a:rPr>
            <a:t> Осмотр и очистка дренажной системы в паркинга</a:t>
          </a:r>
        </a:p>
      </dgm:t>
    </dgm:pt>
    <dgm:pt modelId="{8688DEB2-3FC9-4235-BF03-E92AD61E6BC9}" type="parTrans" cxnId="{C93F2FCD-92A5-4B0E-B13F-5593694C1855}">
      <dgm:prSet/>
      <dgm:spPr/>
      <dgm:t>
        <a:bodyPr/>
        <a:lstStyle/>
        <a:p>
          <a:endParaRPr lang="ru-RU"/>
        </a:p>
      </dgm:t>
    </dgm:pt>
    <dgm:pt modelId="{1E6D50CA-5160-49EF-8A48-F24951E51945}" type="sibTrans" cxnId="{C93F2FCD-92A5-4B0E-B13F-5593694C1855}">
      <dgm:prSet/>
      <dgm:spPr/>
      <dgm:t>
        <a:bodyPr/>
        <a:lstStyle/>
        <a:p>
          <a:endParaRPr lang="ru-RU"/>
        </a:p>
      </dgm:t>
    </dgm:pt>
    <dgm:pt modelId="{1C9B979F-A97C-419A-B0D6-62CBB2181A7F}">
      <dgm:prSet/>
      <dgm:spPr/>
      <dgm:t>
        <a:bodyPr anchor="ctr"/>
        <a:lstStyle/>
        <a:p>
          <a:pPr>
            <a:buClrTx/>
            <a:buSzTx/>
            <a:buFontTx/>
            <a:buNone/>
          </a:pPr>
          <a:r>
            <a:rPr lang="ru-RU" dirty="0">
              <a:latin typeface="TT NORMS"/>
            </a:rPr>
            <a:t>Обслуживание ИТП и системы вентиляции </a:t>
          </a:r>
        </a:p>
      </dgm:t>
    </dgm:pt>
    <dgm:pt modelId="{8B336A81-363B-4B50-92ED-635CA9DE3496}" type="parTrans" cxnId="{F2DA4A94-41E2-4995-B0C7-9AA7C1880224}">
      <dgm:prSet/>
      <dgm:spPr/>
      <dgm:t>
        <a:bodyPr/>
        <a:lstStyle/>
        <a:p>
          <a:endParaRPr lang="ru-RU"/>
        </a:p>
      </dgm:t>
    </dgm:pt>
    <dgm:pt modelId="{1F24A018-B8B5-4346-B097-57197AAA2BD4}" type="sibTrans" cxnId="{F2DA4A94-41E2-4995-B0C7-9AA7C1880224}">
      <dgm:prSet/>
      <dgm:spPr/>
      <dgm:t>
        <a:bodyPr/>
        <a:lstStyle/>
        <a:p>
          <a:endParaRPr lang="ru-RU"/>
        </a:p>
      </dgm:t>
    </dgm:pt>
    <dgm:pt modelId="{C5E6D809-24C3-4DE7-9FFC-1E95573183C7}">
      <dgm:prSet/>
      <dgm:spPr/>
      <dgm:t>
        <a:bodyPr anchor="ctr"/>
        <a:lstStyle/>
        <a:p>
          <a:pPr>
            <a:buClrTx/>
            <a:buSzTx/>
            <a:buFontTx/>
            <a:buNone/>
          </a:pPr>
          <a:r>
            <a:rPr lang="ru-RU" dirty="0">
              <a:latin typeface="TT NORMS"/>
            </a:rPr>
            <a:t>Настройка и коррекция программного обеспечения системы видеонаблюдения</a:t>
          </a:r>
        </a:p>
      </dgm:t>
    </dgm:pt>
    <dgm:pt modelId="{FC08B79D-FCB4-46A5-BE09-2B831D1EA1A6}" type="parTrans" cxnId="{E0FD14F0-E778-4B4C-BCF7-DCA347930FC2}">
      <dgm:prSet/>
      <dgm:spPr/>
      <dgm:t>
        <a:bodyPr/>
        <a:lstStyle/>
        <a:p>
          <a:endParaRPr lang="ru-RU"/>
        </a:p>
      </dgm:t>
    </dgm:pt>
    <dgm:pt modelId="{5B4151ED-A3BD-4534-9D2F-97F725487135}" type="sibTrans" cxnId="{E0FD14F0-E778-4B4C-BCF7-DCA347930FC2}">
      <dgm:prSet/>
      <dgm:spPr/>
      <dgm:t>
        <a:bodyPr/>
        <a:lstStyle/>
        <a:p>
          <a:endParaRPr lang="ru-RU"/>
        </a:p>
      </dgm:t>
    </dgm:pt>
    <dgm:pt modelId="{C285DBD6-C74E-4B02-951B-7949EBD33F17}">
      <dgm:prSet/>
      <dgm:spPr/>
      <dgm:t>
        <a:bodyPr anchor="ctr"/>
        <a:lstStyle/>
        <a:p>
          <a:pPr>
            <a:buClrTx/>
            <a:buSzTx/>
            <a:buFontTx/>
            <a:buNone/>
          </a:pPr>
          <a:r>
            <a:rPr lang="ru-RU" dirty="0">
              <a:latin typeface="TT NORMS"/>
            </a:rPr>
            <a:t>Настройка и коррекция программного обеспечения приточной вытяжной системы вентиляции</a:t>
          </a:r>
        </a:p>
      </dgm:t>
    </dgm:pt>
    <dgm:pt modelId="{BA6B4526-D576-45FD-BD96-05AF42D094CC}" type="parTrans" cxnId="{7EABF121-E4A9-4BB1-A2DC-A9021C2B3AE9}">
      <dgm:prSet/>
      <dgm:spPr/>
      <dgm:t>
        <a:bodyPr/>
        <a:lstStyle/>
        <a:p>
          <a:endParaRPr lang="ru-RU"/>
        </a:p>
      </dgm:t>
    </dgm:pt>
    <dgm:pt modelId="{5ED39260-0EAC-47E9-8213-5FB892074575}" type="sibTrans" cxnId="{7EABF121-E4A9-4BB1-A2DC-A9021C2B3AE9}">
      <dgm:prSet/>
      <dgm:spPr/>
      <dgm:t>
        <a:bodyPr/>
        <a:lstStyle/>
        <a:p>
          <a:endParaRPr lang="ru-RU"/>
        </a:p>
      </dgm:t>
    </dgm:pt>
    <dgm:pt modelId="{F337A5EF-E6B9-4BFE-81A4-FFC0D04B63B9}">
      <dgm:prSet/>
      <dgm:spPr/>
      <dgm:t>
        <a:bodyPr/>
        <a:lstStyle/>
        <a:p>
          <a:pPr>
            <a:buClrTx/>
            <a:buSzTx/>
            <a:buFontTx/>
            <a:buNone/>
          </a:pPr>
          <a:r>
            <a:rPr lang="ru-RU" dirty="0">
              <a:latin typeface="TT NORMS"/>
              <a:cs typeface="Times New Roman" panose="02020603050405020304" pitchFamily="18" charset="0"/>
            </a:rPr>
            <a:t>Проверка веса заряда огнетушителей  (взвешиванием)</a:t>
          </a:r>
          <a:endParaRPr lang="ru-RU" dirty="0">
            <a:latin typeface="TT NORMS"/>
          </a:endParaRPr>
        </a:p>
      </dgm:t>
    </dgm:pt>
    <dgm:pt modelId="{A98292BD-6D09-47CF-B4A8-E1C1096A15C2}" type="parTrans" cxnId="{B298547F-9B4B-46A9-9B41-980EC1943CBA}">
      <dgm:prSet/>
      <dgm:spPr/>
      <dgm:t>
        <a:bodyPr/>
        <a:lstStyle/>
        <a:p>
          <a:endParaRPr lang="ru-RU"/>
        </a:p>
      </dgm:t>
    </dgm:pt>
    <dgm:pt modelId="{E117A5CA-DF38-4D28-AF29-FE92C6598623}" type="sibTrans" cxnId="{B298547F-9B4B-46A9-9B41-980EC1943CBA}">
      <dgm:prSet/>
      <dgm:spPr/>
      <dgm:t>
        <a:bodyPr/>
        <a:lstStyle/>
        <a:p>
          <a:endParaRPr lang="ru-RU"/>
        </a:p>
      </dgm:t>
    </dgm:pt>
    <dgm:pt modelId="{D21E6204-AE34-49BB-94DD-9F276AA08798}">
      <dgm:prSet/>
      <dgm:spPr/>
      <dgm:t>
        <a:bodyPr/>
        <a:lstStyle/>
        <a:p>
          <a:r>
            <a:rPr lang="ru-RU" dirty="0"/>
            <a:t>Замена аккумуляторов в источниках бесперебойного питания в шкафах </a:t>
          </a:r>
          <a:r>
            <a:rPr lang="ru-RU" dirty="0" err="1"/>
            <a:t>домофонии</a:t>
          </a:r>
          <a:endParaRPr lang="ru-RU" dirty="0">
            <a:latin typeface="TT NORMS"/>
          </a:endParaRPr>
        </a:p>
      </dgm:t>
    </dgm:pt>
    <dgm:pt modelId="{2179C82A-086F-4787-A6A3-2F2127910276}" type="parTrans" cxnId="{C033BDB5-B06B-493F-8665-ED230F381264}">
      <dgm:prSet/>
      <dgm:spPr/>
      <dgm:t>
        <a:bodyPr/>
        <a:lstStyle/>
        <a:p>
          <a:endParaRPr lang="ru-RU"/>
        </a:p>
      </dgm:t>
    </dgm:pt>
    <dgm:pt modelId="{1A081F87-522D-4100-83F6-5F9953B6FD45}" type="sibTrans" cxnId="{C033BDB5-B06B-493F-8665-ED230F381264}">
      <dgm:prSet/>
      <dgm:spPr/>
      <dgm:t>
        <a:bodyPr/>
        <a:lstStyle/>
        <a:p>
          <a:endParaRPr lang="ru-RU"/>
        </a:p>
      </dgm:t>
    </dgm:pt>
    <dgm:pt modelId="{6EFF51B0-E984-4CCB-A569-1E884FA4B473}">
      <dgm:prSet/>
      <dgm:spPr/>
      <dgm:t>
        <a:bodyPr/>
        <a:lstStyle/>
        <a:p>
          <a:r>
            <a:rPr lang="ru-RU" dirty="0"/>
            <a:t>Поверка общедомовых приборов учета холодного водоснабжения</a:t>
          </a:r>
        </a:p>
      </dgm:t>
    </dgm:pt>
    <dgm:pt modelId="{39247981-0082-4427-B277-CADB3D1756FB}" type="parTrans" cxnId="{6719D1E0-27B0-4FFB-A35E-5EF1EC256D67}">
      <dgm:prSet/>
      <dgm:spPr/>
      <dgm:t>
        <a:bodyPr/>
        <a:lstStyle/>
        <a:p>
          <a:endParaRPr lang="ru-RU"/>
        </a:p>
      </dgm:t>
    </dgm:pt>
    <dgm:pt modelId="{9C4ED50B-0298-43F2-9CC7-F1992FC0AEF2}" type="sibTrans" cxnId="{6719D1E0-27B0-4FFB-A35E-5EF1EC256D67}">
      <dgm:prSet/>
      <dgm:spPr/>
      <dgm:t>
        <a:bodyPr/>
        <a:lstStyle/>
        <a:p>
          <a:endParaRPr lang="ru-RU"/>
        </a:p>
      </dgm:t>
    </dgm:pt>
    <dgm:pt modelId="{5B27AA2B-F06D-4C71-89DC-764CB327F398}">
      <dgm:prSet/>
      <dgm:spPr/>
      <dgm:t>
        <a:bodyPr/>
        <a:lstStyle/>
        <a:p>
          <a:r>
            <a:rPr lang="ru-RU" dirty="0"/>
            <a:t>Техническое обслуживание автоматической системы пожарной сигнализации</a:t>
          </a:r>
        </a:p>
      </dgm:t>
    </dgm:pt>
    <dgm:pt modelId="{17D0781B-F54E-4E58-9925-C447D95E9D42}" type="parTrans" cxnId="{AFB73CE6-68EF-4D73-B74A-84A2D592285C}">
      <dgm:prSet/>
      <dgm:spPr/>
      <dgm:t>
        <a:bodyPr/>
        <a:lstStyle/>
        <a:p>
          <a:endParaRPr lang="ru-RU"/>
        </a:p>
      </dgm:t>
    </dgm:pt>
    <dgm:pt modelId="{FFA5E5FF-A888-41D8-8188-722B66DD4595}" type="sibTrans" cxnId="{AFB73CE6-68EF-4D73-B74A-84A2D592285C}">
      <dgm:prSet/>
      <dgm:spPr/>
      <dgm:t>
        <a:bodyPr/>
        <a:lstStyle/>
        <a:p>
          <a:endParaRPr lang="ru-RU"/>
        </a:p>
      </dgm:t>
    </dgm:pt>
    <dgm:pt modelId="{85E17F44-04AF-4AC6-B210-BE69F9BCAE8F}">
      <dgm:prSet/>
      <dgm:spPr/>
      <dgm:t>
        <a:bodyPr/>
        <a:lstStyle/>
        <a:p>
          <a:r>
            <a:rPr lang="ru-RU" dirty="0"/>
            <a:t> Чистка фильтров горячего водоснабжения</a:t>
          </a:r>
        </a:p>
      </dgm:t>
    </dgm:pt>
    <dgm:pt modelId="{2E2479FE-6075-4831-8168-3BC8590D6195}" type="parTrans" cxnId="{ABB479BD-0524-4B0B-B586-1C66D0205549}">
      <dgm:prSet/>
      <dgm:spPr/>
      <dgm:t>
        <a:bodyPr/>
        <a:lstStyle/>
        <a:p>
          <a:endParaRPr lang="ru-RU"/>
        </a:p>
      </dgm:t>
    </dgm:pt>
    <dgm:pt modelId="{F322CE28-5863-40CB-8155-253555D30CC8}" type="sibTrans" cxnId="{ABB479BD-0524-4B0B-B586-1C66D0205549}">
      <dgm:prSet/>
      <dgm:spPr/>
      <dgm:t>
        <a:bodyPr/>
        <a:lstStyle/>
        <a:p>
          <a:endParaRPr lang="ru-RU"/>
        </a:p>
      </dgm:t>
    </dgm:pt>
    <dgm:pt modelId="{B4ADBA5A-0BF4-4305-938D-F4C589149C5A}">
      <dgm:prSet/>
      <dgm:spPr/>
      <dgm:t>
        <a:bodyPr/>
        <a:lstStyle/>
        <a:p>
          <a:r>
            <a:rPr lang="ru-RU" dirty="0"/>
            <a:t>Замена обратного клапана на трубопроводе дренажного приямка</a:t>
          </a:r>
        </a:p>
      </dgm:t>
    </dgm:pt>
    <dgm:pt modelId="{23533F52-45B2-4E9F-A9EE-D593071ECEE4}" type="parTrans" cxnId="{24866AEF-3D51-45F4-AB01-2970D66BDC63}">
      <dgm:prSet/>
      <dgm:spPr/>
      <dgm:t>
        <a:bodyPr/>
        <a:lstStyle/>
        <a:p>
          <a:endParaRPr lang="ru-RU"/>
        </a:p>
      </dgm:t>
    </dgm:pt>
    <dgm:pt modelId="{1059C5DF-C423-4DA1-B2AD-F24A5E780439}" type="sibTrans" cxnId="{24866AEF-3D51-45F4-AB01-2970D66BDC63}">
      <dgm:prSet/>
      <dgm:spPr/>
      <dgm:t>
        <a:bodyPr/>
        <a:lstStyle/>
        <a:p>
          <a:endParaRPr lang="ru-RU"/>
        </a:p>
      </dgm:t>
    </dgm:pt>
    <dgm:pt modelId="{08EC85F1-D3C8-48D0-9B93-9635FC89C56D}">
      <dgm:prSet/>
      <dgm:spPr/>
      <dgm:t>
        <a:bodyPr/>
        <a:lstStyle/>
        <a:p>
          <a:r>
            <a:rPr lang="ru-RU" dirty="0"/>
            <a:t>Техническое обслуживание насосов в системе отопления</a:t>
          </a:r>
        </a:p>
      </dgm:t>
    </dgm:pt>
    <dgm:pt modelId="{556E1382-A0AE-49B5-B0F5-919B2AFEB868}" type="parTrans" cxnId="{56A6B3F5-CB59-417E-8E15-96E3C74812E3}">
      <dgm:prSet/>
      <dgm:spPr/>
      <dgm:t>
        <a:bodyPr/>
        <a:lstStyle/>
        <a:p>
          <a:endParaRPr lang="ru-RU"/>
        </a:p>
      </dgm:t>
    </dgm:pt>
    <dgm:pt modelId="{ABCF613D-3DDB-491B-910F-396788BFE1B5}" type="sibTrans" cxnId="{56A6B3F5-CB59-417E-8E15-96E3C74812E3}">
      <dgm:prSet/>
      <dgm:spPr/>
      <dgm:t>
        <a:bodyPr/>
        <a:lstStyle/>
        <a:p>
          <a:endParaRPr lang="ru-RU"/>
        </a:p>
      </dgm:t>
    </dgm:pt>
    <dgm:pt modelId="{E7E08742-81C6-4C8D-A51C-8F97F0B81749}">
      <dgm:prSet/>
      <dgm:spPr/>
      <dgm:t>
        <a:bodyPr/>
        <a:lstStyle/>
        <a:p>
          <a:pPr>
            <a:buClrTx/>
            <a:buSzTx/>
            <a:buFontTx/>
            <a:buNone/>
          </a:pPr>
          <a:r>
            <a:rPr lang="ru-RU" dirty="0">
              <a:latin typeface="TT NORMS"/>
              <a:cs typeface="Times New Roman" panose="02020603050405020304" pitchFamily="18" charset="0"/>
            </a:rPr>
            <a:t>Осмотр открытых заземляющих устройств (</a:t>
          </a:r>
          <a:r>
            <a:rPr lang="ru-RU" dirty="0" err="1">
              <a:latin typeface="TT NORMS"/>
              <a:cs typeface="Times New Roman" panose="02020603050405020304" pitchFamily="18" charset="0"/>
            </a:rPr>
            <a:t>молнезащита</a:t>
          </a:r>
          <a:r>
            <a:rPr lang="ru-RU" dirty="0">
              <a:latin typeface="TT NORMS"/>
              <a:cs typeface="Times New Roman" panose="02020603050405020304" pitchFamily="18" charset="0"/>
            </a:rPr>
            <a:t>)</a:t>
          </a:r>
          <a:endParaRPr lang="ru-RU" dirty="0"/>
        </a:p>
      </dgm:t>
    </dgm:pt>
    <dgm:pt modelId="{92EF46BF-29D5-445D-82A1-10F5DAD3330F}" type="parTrans" cxnId="{01EFA6F8-9FF1-4A91-BEAA-BFFDA199F9A7}">
      <dgm:prSet/>
      <dgm:spPr/>
      <dgm:t>
        <a:bodyPr/>
        <a:lstStyle/>
        <a:p>
          <a:endParaRPr lang="ru-RU"/>
        </a:p>
      </dgm:t>
    </dgm:pt>
    <dgm:pt modelId="{B740DDD2-3C89-4942-943C-FDA5D08FFC58}" type="sibTrans" cxnId="{01EFA6F8-9FF1-4A91-BEAA-BFFDA199F9A7}">
      <dgm:prSet/>
      <dgm:spPr/>
      <dgm:t>
        <a:bodyPr/>
        <a:lstStyle/>
        <a:p>
          <a:endParaRPr lang="ru-RU"/>
        </a:p>
      </dgm:t>
    </dgm:pt>
    <dgm:pt modelId="{5E24A408-D89E-48BA-A959-8D5721D7CC04}">
      <dgm:prSet/>
      <dgm:spPr/>
      <dgm:t>
        <a:bodyPr/>
        <a:lstStyle/>
        <a:p>
          <a:pPr>
            <a:buClrTx/>
            <a:buSzTx/>
            <a:buFontTx/>
            <a:buNone/>
          </a:pPr>
          <a:r>
            <a:rPr lang="ru-RU" dirty="0">
              <a:latin typeface="TT NORMS"/>
              <a:cs typeface="Times New Roman" panose="02020603050405020304" pitchFamily="18" charset="0"/>
            </a:rPr>
            <a:t>Планово-профилактические работы вводных электрощитов</a:t>
          </a:r>
          <a:endParaRPr lang="ru-RU" dirty="0"/>
        </a:p>
      </dgm:t>
    </dgm:pt>
    <dgm:pt modelId="{D5C536BF-479B-4D55-93F0-B639EE849047}" type="parTrans" cxnId="{3F006A57-8636-4FF3-944F-42C8074382E5}">
      <dgm:prSet/>
      <dgm:spPr/>
      <dgm:t>
        <a:bodyPr/>
        <a:lstStyle/>
        <a:p>
          <a:endParaRPr lang="ru-RU"/>
        </a:p>
      </dgm:t>
    </dgm:pt>
    <dgm:pt modelId="{2617CC68-3D1E-464A-9C34-0C18B99FD20D}" type="sibTrans" cxnId="{3F006A57-8636-4FF3-944F-42C8074382E5}">
      <dgm:prSet/>
      <dgm:spPr/>
      <dgm:t>
        <a:bodyPr/>
        <a:lstStyle/>
        <a:p>
          <a:endParaRPr lang="ru-RU"/>
        </a:p>
      </dgm:t>
    </dgm:pt>
    <dgm:pt modelId="{0B08B42C-C5CC-4D3B-B40F-C2E0ACD68288}">
      <dgm:prSet/>
      <dgm:spPr/>
      <dgm:t>
        <a:bodyPr/>
        <a:lstStyle/>
        <a:p>
          <a:r>
            <a:rPr lang="ru-RU" b="0" dirty="0">
              <a:latin typeface="TT NORMS"/>
            </a:rPr>
            <a:t>Замена входной двери в разгрузочной зоне</a:t>
          </a:r>
          <a:endParaRPr lang="ru-RU" dirty="0"/>
        </a:p>
      </dgm:t>
    </dgm:pt>
    <dgm:pt modelId="{5C17487D-A29C-4B84-8F41-B28A643E56E1}" type="parTrans" cxnId="{367B4DDC-0E66-4841-A0FC-3769D495B566}">
      <dgm:prSet/>
      <dgm:spPr/>
      <dgm:t>
        <a:bodyPr/>
        <a:lstStyle/>
        <a:p>
          <a:endParaRPr lang="ru-RU"/>
        </a:p>
      </dgm:t>
    </dgm:pt>
    <dgm:pt modelId="{22ACE453-8F3C-46BF-964D-6B2A34242CEA}" type="sibTrans" cxnId="{367B4DDC-0E66-4841-A0FC-3769D495B566}">
      <dgm:prSet/>
      <dgm:spPr/>
      <dgm:t>
        <a:bodyPr/>
        <a:lstStyle/>
        <a:p>
          <a:endParaRPr lang="ru-RU"/>
        </a:p>
      </dgm:t>
    </dgm:pt>
    <dgm:pt modelId="{324C4618-7B76-470A-AA1A-150E709AD80F}">
      <dgm:prSet/>
      <dgm:spPr/>
      <dgm:t>
        <a:bodyPr/>
        <a:lstStyle/>
        <a:p>
          <a:r>
            <a:rPr lang="ru-RU" b="0" i="0" u="none" dirty="0">
              <a:latin typeface="TT NORMS"/>
            </a:rPr>
            <a:t>Техническое обслуживание ворот паркинга</a:t>
          </a:r>
          <a:endParaRPr lang="ru-RU" b="0" dirty="0">
            <a:latin typeface="TT NORMS"/>
          </a:endParaRPr>
        </a:p>
      </dgm:t>
    </dgm:pt>
    <dgm:pt modelId="{AEC4E001-37FC-4C84-8AD7-FC807DFFA092}" type="parTrans" cxnId="{5E5D4A00-96A0-4B3C-AD0B-D6E9E225F425}">
      <dgm:prSet/>
      <dgm:spPr/>
      <dgm:t>
        <a:bodyPr/>
        <a:lstStyle/>
        <a:p>
          <a:endParaRPr lang="ru-RU"/>
        </a:p>
      </dgm:t>
    </dgm:pt>
    <dgm:pt modelId="{ACB044CD-FCA2-475B-B4DF-E54B8C30689F}" type="sibTrans" cxnId="{5E5D4A00-96A0-4B3C-AD0B-D6E9E225F425}">
      <dgm:prSet/>
      <dgm:spPr/>
      <dgm:t>
        <a:bodyPr/>
        <a:lstStyle/>
        <a:p>
          <a:endParaRPr lang="ru-RU"/>
        </a:p>
      </dgm:t>
    </dgm:pt>
    <dgm:pt modelId="{B852A24D-21E5-4EC4-B86B-94EABD32A825}">
      <dgm:prSet/>
      <dgm:spPr/>
      <dgm:t>
        <a:bodyPr/>
        <a:lstStyle/>
        <a:p>
          <a:r>
            <a:rPr lang="ru-RU" b="0" i="0" u="none" dirty="0">
              <a:latin typeface="TT NORMS"/>
            </a:rPr>
            <a:t>Подготовка к сезонной эксплуатации инженерных систем и оборудований </a:t>
          </a:r>
        </a:p>
      </dgm:t>
    </dgm:pt>
    <dgm:pt modelId="{0CC9BF2A-D63C-4461-9E81-7792AA4D0B6A}" type="parTrans" cxnId="{CB476B72-97AE-4157-BB5F-1BC1FF6A33A0}">
      <dgm:prSet/>
      <dgm:spPr/>
      <dgm:t>
        <a:bodyPr/>
        <a:lstStyle/>
        <a:p>
          <a:endParaRPr lang="ru-RU"/>
        </a:p>
      </dgm:t>
    </dgm:pt>
    <dgm:pt modelId="{7435FD0C-EB27-4847-A29A-92C9024FCA63}" type="sibTrans" cxnId="{CB476B72-97AE-4157-BB5F-1BC1FF6A33A0}">
      <dgm:prSet/>
      <dgm:spPr/>
      <dgm:t>
        <a:bodyPr/>
        <a:lstStyle/>
        <a:p>
          <a:endParaRPr lang="ru-RU"/>
        </a:p>
      </dgm:t>
    </dgm:pt>
    <dgm:pt modelId="{BA5B1F65-1971-4097-BB35-655177CDFE5B}">
      <dgm:prSet/>
      <dgm:spPr/>
      <dgm:t>
        <a:bodyPr/>
        <a:lstStyle/>
        <a:p>
          <a:r>
            <a:rPr lang="ru-RU" b="0" dirty="0">
              <a:latin typeface="TT NORMS"/>
            </a:rPr>
            <a:t>Замена и</a:t>
          </a:r>
          <a:r>
            <a:rPr lang="ru-RU" b="0" i="0" dirty="0"/>
            <a:t>сточников вторичного электропитания резервированного в системе оповещения и управления эвакуацией людей</a:t>
          </a:r>
          <a:endParaRPr lang="ru-RU" b="0" dirty="0">
            <a:latin typeface="TT NORMS"/>
          </a:endParaRPr>
        </a:p>
      </dgm:t>
    </dgm:pt>
    <dgm:pt modelId="{1A421063-3A98-4C1B-B5F7-EABA6CC5B237}" type="parTrans" cxnId="{3921D11B-9A7E-4845-AC8E-3C64AE7652AD}">
      <dgm:prSet/>
      <dgm:spPr/>
      <dgm:t>
        <a:bodyPr/>
        <a:lstStyle/>
        <a:p>
          <a:endParaRPr lang="ru-RU"/>
        </a:p>
      </dgm:t>
    </dgm:pt>
    <dgm:pt modelId="{DE3A12ED-A996-4B71-AD13-86B6E7B5466C}" type="sibTrans" cxnId="{3921D11B-9A7E-4845-AC8E-3C64AE7652AD}">
      <dgm:prSet/>
      <dgm:spPr/>
      <dgm:t>
        <a:bodyPr/>
        <a:lstStyle/>
        <a:p>
          <a:endParaRPr lang="ru-RU"/>
        </a:p>
      </dgm:t>
    </dgm:pt>
    <dgm:pt modelId="{09E7957E-C2C2-4E35-90CE-A11DC7B4172C}">
      <dgm:prSet/>
      <dgm:spPr/>
      <dgm:t>
        <a:bodyPr/>
        <a:lstStyle/>
        <a:p>
          <a:r>
            <a:rPr lang="ru-RU" b="0" dirty="0">
              <a:latin typeface="TT NORMS"/>
            </a:rPr>
            <a:t>Комплексная проверка систем пожарной безопасности</a:t>
          </a:r>
        </a:p>
      </dgm:t>
    </dgm:pt>
    <dgm:pt modelId="{1395897D-1344-4AB7-BCBE-111361B4A1A5}" type="parTrans" cxnId="{343FBA57-F75A-4F13-881A-3F532CD06DAE}">
      <dgm:prSet/>
      <dgm:spPr/>
      <dgm:t>
        <a:bodyPr/>
        <a:lstStyle/>
        <a:p>
          <a:endParaRPr lang="ru-RU"/>
        </a:p>
      </dgm:t>
    </dgm:pt>
    <dgm:pt modelId="{D17169CC-366F-4F89-BB98-9A8FB5C251B9}" type="sibTrans" cxnId="{343FBA57-F75A-4F13-881A-3F532CD06DAE}">
      <dgm:prSet/>
      <dgm:spPr/>
      <dgm:t>
        <a:bodyPr/>
        <a:lstStyle/>
        <a:p>
          <a:endParaRPr lang="ru-RU"/>
        </a:p>
      </dgm:t>
    </dgm:pt>
    <dgm:pt modelId="{18223246-A3B6-4B7D-BFD4-80BB526F2D7D}">
      <dgm:prSet/>
      <dgm:spPr/>
      <dgm:t>
        <a:bodyPr/>
        <a:lstStyle/>
        <a:p>
          <a:pPr>
            <a:buClrTx/>
            <a:buSzTx/>
            <a:buFontTx/>
            <a:buNone/>
          </a:pPr>
          <a:r>
            <a:rPr lang="ru-RU" dirty="0">
              <a:latin typeface="TT NORMS"/>
            </a:rPr>
            <a:t>Проверка срабатывания включения при отключении рабочего освещения, замена (при необходимости) ламп, стартеров, электронных ПРА, элементов питания</a:t>
          </a:r>
          <a:endParaRPr lang="ru-RU" b="0" dirty="0">
            <a:latin typeface="TT NORMS"/>
          </a:endParaRPr>
        </a:p>
      </dgm:t>
    </dgm:pt>
    <dgm:pt modelId="{D4124607-F6B2-4CB8-AD9F-906FE76FAFD5}" type="parTrans" cxnId="{8678AD46-ABCF-423C-A960-EF7310B0F7C4}">
      <dgm:prSet/>
      <dgm:spPr/>
      <dgm:t>
        <a:bodyPr/>
        <a:lstStyle/>
        <a:p>
          <a:endParaRPr lang="ru-RU"/>
        </a:p>
      </dgm:t>
    </dgm:pt>
    <dgm:pt modelId="{F61533B0-CA1E-4F4D-9446-4642E98AD9AF}" type="sibTrans" cxnId="{8678AD46-ABCF-423C-A960-EF7310B0F7C4}">
      <dgm:prSet/>
      <dgm:spPr/>
      <dgm:t>
        <a:bodyPr/>
        <a:lstStyle/>
        <a:p>
          <a:endParaRPr lang="ru-RU"/>
        </a:p>
      </dgm:t>
    </dgm:pt>
    <dgm:pt modelId="{6F89C4D3-F404-4A59-B0C9-7BEA9E598EE9}">
      <dgm:prSet/>
      <dgm:spPr/>
      <dgm:t>
        <a:bodyPr anchor="ctr"/>
        <a:lstStyle/>
        <a:p>
          <a:pPr>
            <a:buClrTx/>
            <a:buSzTx/>
            <a:buFontTx/>
            <a:buNone/>
          </a:pPr>
          <a:r>
            <a:rPr lang="ru-RU" dirty="0">
              <a:latin typeface="TT NORMS"/>
            </a:rPr>
            <a:t>Переварка проблемных участков системы водоснабжения</a:t>
          </a:r>
        </a:p>
      </dgm:t>
    </dgm:pt>
    <dgm:pt modelId="{315CB2C7-A7DD-463B-B76D-B6B89FA1B0BD}" type="parTrans" cxnId="{F3A41580-109A-4617-96E3-4002E428F761}">
      <dgm:prSet/>
      <dgm:spPr/>
      <dgm:t>
        <a:bodyPr/>
        <a:lstStyle/>
        <a:p>
          <a:endParaRPr lang="ru-RU"/>
        </a:p>
      </dgm:t>
    </dgm:pt>
    <dgm:pt modelId="{453EB06D-1910-4B98-A937-A0C6D4723567}" type="sibTrans" cxnId="{F3A41580-109A-4617-96E3-4002E428F761}">
      <dgm:prSet/>
      <dgm:spPr/>
      <dgm:t>
        <a:bodyPr/>
        <a:lstStyle/>
        <a:p>
          <a:endParaRPr lang="ru-RU"/>
        </a:p>
      </dgm:t>
    </dgm:pt>
    <dgm:pt modelId="{D8150128-358A-4DEA-94FB-FF5A8D4235D4}">
      <dgm:prSet/>
      <dgm:spPr/>
      <dgm:t>
        <a:bodyPr/>
        <a:lstStyle/>
        <a:p>
          <a:pPr>
            <a:buClrTx/>
            <a:buSzTx/>
            <a:buFontTx/>
            <a:buNone/>
          </a:pPr>
          <a:r>
            <a:rPr lang="ru-RU" dirty="0">
              <a:latin typeface="TT NORMS"/>
              <a:cs typeface="Times New Roman" panose="02020603050405020304" pitchFamily="18" charset="0"/>
            </a:rPr>
            <a:t>Подготовка лифтов к ежегодному техническому освидетельствованию в соответствии с ПУБЭЛ</a:t>
          </a:r>
          <a:endParaRPr lang="ru-RU" dirty="0"/>
        </a:p>
      </dgm:t>
    </dgm:pt>
    <dgm:pt modelId="{19270A9E-00DB-4B35-A99D-CFDA0C392043}" type="sibTrans" cxnId="{6613E62B-ACE3-40EB-8397-0BE2FB0C9C60}">
      <dgm:prSet/>
      <dgm:spPr/>
      <dgm:t>
        <a:bodyPr/>
        <a:lstStyle/>
        <a:p>
          <a:endParaRPr lang="ru-RU"/>
        </a:p>
      </dgm:t>
    </dgm:pt>
    <dgm:pt modelId="{1824F80C-81B8-4A8A-A936-E0F56FB6A53C}" type="parTrans" cxnId="{6613E62B-ACE3-40EB-8397-0BE2FB0C9C60}">
      <dgm:prSet/>
      <dgm:spPr/>
      <dgm:t>
        <a:bodyPr/>
        <a:lstStyle/>
        <a:p>
          <a:endParaRPr lang="ru-RU"/>
        </a:p>
      </dgm:t>
    </dgm:pt>
    <dgm:pt modelId="{C144393C-C46A-407D-B9BB-663670DC4BDB}" type="pres">
      <dgm:prSet presAssocID="{7CF33A2E-ABA6-4CC0-B113-D45AFE9B77D2}" presName="vert0" presStyleCnt="0">
        <dgm:presLayoutVars>
          <dgm:dir/>
          <dgm:animOne val="branch"/>
          <dgm:animLvl val="lvl"/>
        </dgm:presLayoutVars>
      </dgm:prSet>
      <dgm:spPr/>
    </dgm:pt>
    <dgm:pt modelId="{14C0668A-9CA3-4E62-9144-01545CB5B4DC}" type="pres">
      <dgm:prSet presAssocID="{CC07A858-926A-4A63-B3C1-5D1082B4A3E2}" presName="thickLine" presStyleLbl="alignNode1" presStyleIdx="0" presStyleCnt="22"/>
      <dgm:spPr/>
    </dgm:pt>
    <dgm:pt modelId="{63C594B4-8DCF-4C73-95A3-B1B9969614FB}" type="pres">
      <dgm:prSet presAssocID="{CC07A858-926A-4A63-B3C1-5D1082B4A3E2}" presName="horz1" presStyleCnt="0"/>
      <dgm:spPr/>
    </dgm:pt>
    <dgm:pt modelId="{95D3BED5-A45B-4B0F-8A74-53F43C948F0B}" type="pres">
      <dgm:prSet presAssocID="{CC07A858-926A-4A63-B3C1-5D1082B4A3E2}" presName="tx1" presStyleLbl="revTx" presStyleIdx="0" presStyleCnt="22"/>
      <dgm:spPr/>
    </dgm:pt>
    <dgm:pt modelId="{CD141780-6728-45BE-9540-0FC5A1CBC954}" type="pres">
      <dgm:prSet presAssocID="{CC07A858-926A-4A63-B3C1-5D1082B4A3E2}" presName="vert1" presStyleCnt="0"/>
      <dgm:spPr/>
    </dgm:pt>
    <dgm:pt modelId="{FB17E29E-C7A1-4CCE-B321-05A8526DC374}" type="pres">
      <dgm:prSet presAssocID="{83888518-A15F-422B-918F-7E54C10B273B}" presName="thickLine" presStyleLbl="alignNode1" presStyleIdx="1" presStyleCnt="22"/>
      <dgm:spPr/>
    </dgm:pt>
    <dgm:pt modelId="{DEB6544D-2260-4967-A7AB-BFA9EC9B1CC4}" type="pres">
      <dgm:prSet presAssocID="{83888518-A15F-422B-918F-7E54C10B273B}" presName="horz1" presStyleCnt="0"/>
      <dgm:spPr/>
    </dgm:pt>
    <dgm:pt modelId="{C53AC296-C076-401A-98C6-9DCB1143956A}" type="pres">
      <dgm:prSet presAssocID="{83888518-A15F-422B-918F-7E54C10B273B}" presName="tx1" presStyleLbl="revTx" presStyleIdx="1" presStyleCnt="22"/>
      <dgm:spPr/>
    </dgm:pt>
    <dgm:pt modelId="{A1B9334A-1E31-43F6-B647-4F5131D22B73}" type="pres">
      <dgm:prSet presAssocID="{83888518-A15F-422B-918F-7E54C10B273B}" presName="vert1" presStyleCnt="0"/>
      <dgm:spPr/>
    </dgm:pt>
    <dgm:pt modelId="{88F38050-1C2E-486D-87ED-3AC60E0AB0EB}" type="pres">
      <dgm:prSet presAssocID="{1C9B979F-A97C-419A-B0D6-62CBB2181A7F}" presName="thickLine" presStyleLbl="alignNode1" presStyleIdx="2" presStyleCnt="22"/>
      <dgm:spPr/>
    </dgm:pt>
    <dgm:pt modelId="{BFDBFF5F-B228-44FE-969D-8E7CB273A55A}" type="pres">
      <dgm:prSet presAssocID="{1C9B979F-A97C-419A-B0D6-62CBB2181A7F}" presName="horz1" presStyleCnt="0"/>
      <dgm:spPr/>
    </dgm:pt>
    <dgm:pt modelId="{45C85B9A-CA43-4E70-BBBC-96851CCF59F8}" type="pres">
      <dgm:prSet presAssocID="{1C9B979F-A97C-419A-B0D6-62CBB2181A7F}" presName="tx1" presStyleLbl="revTx" presStyleIdx="2" presStyleCnt="22"/>
      <dgm:spPr/>
    </dgm:pt>
    <dgm:pt modelId="{C5CA7C86-E135-4493-B0EA-2F7499F58977}" type="pres">
      <dgm:prSet presAssocID="{1C9B979F-A97C-419A-B0D6-62CBB2181A7F}" presName="vert1" presStyleCnt="0"/>
      <dgm:spPr/>
    </dgm:pt>
    <dgm:pt modelId="{6F804A02-FDD7-4DFA-B1E0-0D1A2CB59666}" type="pres">
      <dgm:prSet presAssocID="{6F89C4D3-F404-4A59-B0C9-7BEA9E598EE9}" presName="thickLine" presStyleLbl="alignNode1" presStyleIdx="3" presStyleCnt="22"/>
      <dgm:spPr/>
    </dgm:pt>
    <dgm:pt modelId="{7FBE8F41-3BD9-4729-8D43-30BB9659A847}" type="pres">
      <dgm:prSet presAssocID="{6F89C4D3-F404-4A59-B0C9-7BEA9E598EE9}" presName="horz1" presStyleCnt="0"/>
      <dgm:spPr/>
    </dgm:pt>
    <dgm:pt modelId="{8302EF9D-A490-4E2E-AA1D-6F99B53B5ECE}" type="pres">
      <dgm:prSet presAssocID="{6F89C4D3-F404-4A59-B0C9-7BEA9E598EE9}" presName="tx1" presStyleLbl="revTx" presStyleIdx="3" presStyleCnt="22"/>
      <dgm:spPr/>
    </dgm:pt>
    <dgm:pt modelId="{B1C2ACEE-197B-4D16-9561-638B24E18059}" type="pres">
      <dgm:prSet presAssocID="{6F89C4D3-F404-4A59-B0C9-7BEA9E598EE9}" presName="vert1" presStyleCnt="0"/>
      <dgm:spPr/>
    </dgm:pt>
    <dgm:pt modelId="{79277D13-2EAB-4361-9244-683BF2D88CBE}" type="pres">
      <dgm:prSet presAssocID="{C5E6D809-24C3-4DE7-9FFC-1E95573183C7}" presName="thickLine" presStyleLbl="alignNode1" presStyleIdx="4" presStyleCnt="22"/>
      <dgm:spPr/>
    </dgm:pt>
    <dgm:pt modelId="{BC2C7D0A-F241-46D3-8AED-8209F332E01B}" type="pres">
      <dgm:prSet presAssocID="{C5E6D809-24C3-4DE7-9FFC-1E95573183C7}" presName="horz1" presStyleCnt="0"/>
      <dgm:spPr/>
    </dgm:pt>
    <dgm:pt modelId="{FA150F4D-FBED-40B2-AD61-24C7BA51356E}" type="pres">
      <dgm:prSet presAssocID="{C5E6D809-24C3-4DE7-9FFC-1E95573183C7}" presName="tx1" presStyleLbl="revTx" presStyleIdx="4" presStyleCnt="22"/>
      <dgm:spPr/>
    </dgm:pt>
    <dgm:pt modelId="{434C6E87-1860-465D-9450-2A8391ECB048}" type="pres">
      <dgm:prSet presAssocID="{C5E6D809-24C3-4DE7-9FFC-1E95573183C7}" presName="vert1" presStyleCnt="0"/>
      <dgm:spPr/>
    </dgm:pt>
    <dgm:pt modelId="{96292176-DED1-4041-80DE-6974479C0E95}" type="pres">
      <dgm:prSet presAssocID="{C285DBD6-C74E-4B02-951B-7949EBD33F17}" presName="thickLine" presStyleLbl="alignNode1" presStyleIdx="5" presStyleCnt="22"/>
      <dgm:spPr/>
    </dgm:pt>
    <dgm:pt modelId="{7ADF3691-47E9-4A3B-82AB-7F9CB31D9220}" type="pres">
      <dgm:prSet presAssocID="{C285DBD6-C74E-4B02-951B-7949EBD33F17}" presName="horz1" presStyleCnt="0"/>
      <dgm:spPr/>
    </dgm:pt>
    <dgm:pt modelId="{815DCE9E-4819-4710-88C6-427467A35F62}" type="pres">
      <dgm:prSet presAssocID="{C285DBD6-C74E-4B02-951B-7949EBD33F17}" presName="tx1" presStyleLbl="revTx" presStyleIdx="5" presStyleCnt="22"/>
      <dgm:spPr/>
    </dgm:pt>
    <dgm:pt modelId="{7082116D-21B4-469D-88E2-C7D353A292EE}" type="pres">
      <dgm:prSet presAssocID="{C285DBD6-C74E-4B02-951B-7949EBD33F17}" presName="vert1" presStyleCnt="0"/>
      <dgm:spPr/>
    </dgm:pt>
    <dgm:pt modelId="{51146BAF-44C6-4A4B-B841-52E9F4807998}" type="pres">
      <dgm:prSet presAssocID="{F337A5EF-E6B9-4BFE-81A4-FFC0D04B63B9}" presName="thickLine" presStyleLbl="alignNode1" presStyleIdx="6" presStyleCnt="22"/>
      <dgm:spPr/>
    </dgm:pt>
    <dgm:pt modelId="{E951F897-81BB-4888-833B-D7667F08C64D}" type="pres">
      <dgm:prSet presAssocID="{F337A5EF-E6B9-4BFE-81A4-FFC0D04B63B9}" presName="horz1" presStyleCnt="0"/>
      <dgm:spPr/>
    </dgm:pt>
    <dgm:pt modelId="{B256D8EA-44CC-4847-AC2C-A6C1DF8216B3}" type="pres">
      <dgm:prSet presAssocID="{F337A5EF-E6B9-4BFE-81A4-FFC0D04B63B9}" presName="tx1" presStyleLbl="revTx" presStyleIdx="6" presStyleCnt="22"/>
      <dgm:spPr/>
    </dgm:pt>
    <dgm:pt modelId="{BC1A3BBB-5ACC-4A6A-A3DA-1F30833FBE1F}" type="pres">
      <dgm:prSet presAssocID="{F337A5EF-E6B9-4BFE-81A4-FFC0D04B63B9}" presName="vert1" presStyleCnt="0"/>
      <dgm:spPr/>
    </dgm:pt>
    <dgm:pt modelId="{4213CDD5-FEB9-4B9A-9545-244904F7A798}" type="pres">
      <dgm:prSet presAssocID="{D21E6204-AE34-49BB-94DD-9F276AA08798}" presName="thickLine" presStyleLbl="alignNode1" presStyleIdx="7" presStyleCnt="22"/>
      <dgm:spPr/>
    </dgm:pt>
    <dgm:pt modelId="{4F3C2E19-D2BF-4C22-A1E8-3AD4FAC273BB}" type="pres">
      <dgm:prSet presAssocID="{D21E6204-AE34-49BB-94DD-9F276AA08798}" presName="horz1" presStyleCnt="0"/>
      <dgm:spPr/>
    </dgm:pt>
    <dgm:pt modelId="{EF3A8341-45BA-4F15-8776-BAA29CA96640}" type="pres">
      <dgm:prSet presAssocID="{D21E6204-AE34-49BB-94DD-9F276AA08798}" presName="tx1" presStyleLbl="revTx" presStyleIdx="7" presStyleCnt="22"/>
      <dgm:spPr/>
    </dgm:pt>
    <dgm:pt modelId="{AA0AE6EE-84BC-4A44-895C-1463A7750615}" type="pres">
      <dgm:prSet presAssocID="{D21E6204-AE34-49BB-94DD-9F276AA08798}" presName="vert1" presStyleCnt="0"/>
      <dgm:spPr/>
    </dgm:pt>
    <dgm:pt modelId="{9D9C7AF1-743B-4F01-BA13-3C6AE0FADC93}" type="pres">
      <dgm:prSet presAssocID="{D8150128-358A-4DEA-94FB-FF5A8D4235D4}" presName="thickLine" presStyleLbl="alignNode1" presStyleIdx="8" presStyleCnt="22"/>
      <dgm:spPr/>
    </dgm:pt>
    <dgm:pt modelId="{574C9DBD-DD77-4F9C-A3A8-9DB21D1FE5E0}" type="pres">
      <dgm:prSet presAssocID="{D8150128-358A-4DEA-94FB-FF5A8D4235D4}" presName="horz1" presStyleCnt="0"/>
      <dgm:spPr/>
    </dgm:pt>
    <dgm:pt modelId="{578D76AB-81B9-4FD0-B1B8-FC1BBDC4A938}" type="pres">
      <dgm:prSet presAssocID="{D8150128-358A-4DEA-94FB-FF5A8D4235D4}" presName="tx1" presStyleLbl="revTx" presStyleIdx="8" presStyleCnt="22"/>
      <dgm:spPr/>
    </dgm:pt>
    <dgm:pt modelId="{8FB66DF0-5C4B-4D7D-8B1A-7E10C008E4B8}" type="pres">
      <dgm:prSet presAssocID="{D8150128-358A-4DEA-94FB-FF5A8D4235D4}" presName="vert1" presStyleCnt="0"/>
      <dgm:spPr/>
    </dgm:pt>
    <dgm:pt modelId="{1FB561EA-4C0E-4D22-9F33-ED4ECE165CD4}" type="pres">
      <dgm:prSet presAssocID="{6EFF51B0-E984-4CCB-A569-1E884FA4B473}" presName="thickLine" presStyleLbl="alignNode1" presStyleIdx="9" presStyleCnt="22"/>
      <dgm:spPr/>
    </dgm:pt>
    <dgm:pt modelId="{A0D00F82-A15B-484B-8CFD-D2FB860C9269}" type="pres">
      <dgm:prSet presAssocID="{6EFF51B0-E984-4CCB-A569-1E884FA4B473}" presName="horz1" presStyleCnt="0"/>
      <dgm:spPr/>
    </dgm:pt>
    <dgm:pt modelId="{3BFCFA11-D434-4D74-B2F8-2903F1612F86}" type="pres">
      <dgm:prSet presAssocID="{6EFF51B0-E984-4CCB-A569-1E884FA4B473}" presName="tx1" presStyleLbl="revTx" presStyleIdx="9" presStyleCnt="22"/>
      <dgm:spPr/>
    </dgm:pt>
    <dgm:pt modelId="{8ED35B7B-876D-4FD4-9DC2-90934E940340}" type="pres">
      <dgm:prSet presAssocID="{6EFF51B0-E984-4CCB-A569-1E884FA4B473}" presName="vert1" presStyleCnt="0"/>
      <dgm:spPr/>
    </dgm:pt>
    <dgm:pt modelId="{3B8EAE08-925F-4B54-BEEA-2C1E6AACE10A}" type="pres">
      <dgm:prSet presAssocID="{5B27AA2B-F06D-4C71-89DC-764CB327F398}" presName="thickLine" presStyleLbl="alignNode1" presStyleIdx="10" presStyleCnt="22"/>
      <dgm:spPr/>
    </dgm:pt>
    <dgm:pt modelId="{91D17A64-C78D-4288-AADD-E414B56EFE88}" type="pres">
      <dgm:prSet presAssocID="{5B27AA2B-F06D-4C71-89DC-764CB327F398}" presName="horz1" presStyleCnt="0"/>
      <dgm:spPr/>
    </dgm:pt>
    <dgm:pt modelId="{36FD2E15-7FE0-4EEC-90DD-17FA08B39E8B}" type="pres">
      <dgm:prSet presAssocID="{5B27AA2B-F06D-4C71-89DC-764CB327F398}" presName="tx1" presStyleLbl="revTx" presStyleIdx="10" presStyleCnt="22"/>
      <dgm:spPr/>
    </dgm:pt>
    <dgm:pt modelId="{50A20592-056D-4D89-8500-823A5733B820}" type="pres">
      <dgm:prSet presAssocID="{5B27AA2B-F06D-4C71-89DC-764CB327F398}" presName="vert1" presStyleCnt="0"/>
      <dgm:spPr/>
    </dgm:pt>
    <dgm:pt modelId="{31F72040-D914-4A92-94AF-E8B0181FC541}" type="pres">
      <dgm:prSet presAssocID="{85E17F44-04AF-4AC6-B210-BE69F9BCAE8F}" presName="thickLine" presStyleLbl="alignNode1" presStyleIdx="11" presStyleCnt="22"/>
      <dgm:spPr/>
    </dgm:pt>
    <dgm:pt modelId="{D13BA81A-8C10-4ABB-8ABB-1CE3340F2AB3}" type="pres">
      <dgm:prSet presAssocID="{85E17F44-04AF-4AC6-B210-BE69F9BCAE8F}" presName="horz1" presStyleCnt="0"/>
      <dgm:spPr/>
    </dgm:pt>
    <dgm:pt modelId="{FE0FCF2F-2EF2-4F65-8D0D-261B00023F68}" type="pres">
      <dgm:prSet presAssocID="{85E17F44-04AF-4AC6-B210-BE69F9BCAE8F}" presName="tx1" presStyleLbl="revTx" presStyleIdx="11" presStyleCnt="22"/>
      <dgm:spPr/>
    </dgm:pt>
    <dgm:pt modelId="{28653034-0D5B-4DB6-9FA4-E47877D4B0D5}" type="pres">
      <dgm:prSet presAssocID="{85E17F44-04AF-4AC6-B210-BE69F9BCAE8F}" presName="vert1" presStyleCnt="0"/>
      <dgm:spPr/>
    </dgm:pt>
    <dgm:pt modelId="{487BB959-B949-4AC2-8F54-CB302BA0D1F6}" type="pres">
      <dgm:prSet presAssocID="{B4ADBA5A-0BF4-4305-938D-F4C589149C5A}" presName="thickLine" presStyleLbl="alignNode1" presStyleIdx="12" presStyleCnt="22"/>
      <dgm:spPr/>
    </dgm:pt>
    <dgm:pt modelId="{4F1EDC0C-2A0F-4836-872E-0923213CD295}" type="pres">
      <dgm:prSet presAssocID="{B4ADBA5A-0BF4-4305-938D-F4C589149C5A}" presName="horz1" presStyleCnt="0"/>
      <dgm:spPr/>
    </dgm:pt>
    <dgm:pt modelId="{C6DCDE17-7260-412C-AE77-758DE20C27A9}" type="pres">
      <dgm:prSet presAssocID="{B4ADBA5A-0BF4-4305-938D-F4C589149C5A}" presName="tx1" presStyleLbl="revTx" presStyleIdx="12" presStyleCnt="22"/>
      <dgm:spPr/>
    </dgm:pt>
    <dgm:pt modelId="{92E51C4F-59F4-4818-9D2B-A9E28354A94F}" type="pres">
      <dgm:prSet presAssocID="{B4ADBA5A-0BF4-4305-938D-F4C589149C5A}" presName="vert1" presStyleCnt="0"/>
      <dgm:spPr/>
    </dgm:pt>
    <dgm:pt modelId="{C63BFC1B-234F-4719-BD82-467CB5DEDB4B}" type="pres">
      <dgm:prSet presAssocID="{08EC85F1-D3C8-48D0-9B93-9635FC89C56D}" presName="thickLine" presStyleLbl="alignNode1" presStyleIdx="13" presStyleCnt="22"/>
      <dgm:spPr/>
    </dgm:pt>
    <dgm:pt modelId="{517B2F05-05C0-419A-AF50-DD8EB0ED3150}" type="pres">
      <dgm:prSet presAssocID="{08EC85F1-D3C8-48D0-9B93-9635FC89C56D}" presName="horz1" presStyleCnt="0"/>
      <dgm:spPr/>
    </dgm:pt>
    <dgm:pt modelId="{1858045D-F85F-41BD-88EA-040AD7B775D3}" type="pres">
      <dgm:prSet presAssocID="{08EC85F1-D3C8-48D0-9B93-9635FC89C56D}" presName="tx1" presStyleLbl="revTx" presStyleIdx="13" presStyleCnt="22"/>
      <dgm:spPr/>
    </dgm:pt>
    <dgm:pt modelId="{FCE3980B-2662-42C2-810C-23A50D911B50}" type="pres">
      <dgm:prSet presAssocID="{08EC85F1-D3C8-48D0-9B93-9635FC89C56D}" presName="vert1" presStyleCnt="0"/>
      <dgm:spPr/>
    </dgm:pt>
    <dgm:pt modelId="{B911A839-C766-4FE9-9957-D34D1585E9E9}" type="pres">
      <dgm:prSet presAssocID="{E7E08742-81C6-4C8D-A51C-8F97F0B81749}" presName="thickLine" presStyleLbl="alignNode1" presStyleIdx="14" presStyleCnt="22"/>
      <dgm:spPr/>
    </dgm:pt>
    <dgm:pt modelId="{E76B9515-3F7A-468C-AF4A-CF6FA529ADD9}" type="pres">
      <dgm:prSet presAssocID="{E7E08742-81C6-4C8D-A51C-8F97F0B81749}" presName="horz1" presStyleCnt="0"/>
      <dgm:spPr/>
    </dgm:pt>
    <dgm:pt modelId="{95A3B944-E423-4811-9458-0C0ABB5CE4F1}" type="pres">
      <dgm:prSet presAssocID="{E7E08742-81C6-4C8D-A51C-8F97F0B81749}" presName="tx1" presStyleLbl="revTx" presStyleIdx="14" presStyleCnt="22"/>
      <dgm:spPr/>
    </dgm:pt>
    <dgm:pt modelId="{1236FBB5-24EE-48A3-819C-BA8DBD74A173}" type="pres">
      <dgm:prSet presAssocID="{E7E08742-81C6-4C8D-A51C-8F97F0B81749}" presName="vert1" presStyleCnt="0"/>
      <dgm:spPr/>
    </dgm:pt>
    <dgm:pt modelId="{92DAE8FF-3979-48B4-AAB0-456050FDBDE8}" type="pres">
      <dgm:prSet presAssocID="{5E24A408-D89E-48BA-A959-8D5721D7CC04}" presName="thickLine" presStyleLbl="alignNode1" presStyleIdx="15" presStyleCnt="22"/>
      <dgm:spPr/>
    </dgm:pt>
    <dgm:pt modelId="{2FD6ED66-B147-478F-956F-9A6AF78CEDC3}" type="pres">
      <dgm:prSet presAssocID="{5E24A408-D89E-48BA-A959-8D5721D7CC04}" presName="horz1" presStyleCnt="0"/>
      <dgm:spPr/>
    </dgm:pt>
    <dgm:pt modelId="{9D0C0C7F-CF91-4410-ADD8-C432AB27A21A}" type="pres">
      <dgm:prSet presAssocID="{5E24A408-D89E-48BA-A959-8D5721D7CC04}" presName="tx1" presStyleLbl="revTx" presStyleIdx="15" presStyleCnt="22" custLinFactNeighborY="10431"/>
      <dgm:spPr/>
    </dgm:pt>
    <dgm:pt modelId="{AAE7BE64-B85F-4830-8F01-BB29A157FF99}" type="pres">
      <dgm:prSet presAssocID="{5E24A408-D89E-48BA-A959-8D5721D7CC04}" presName="vert1" presStyleCnt="0"/>
      <dgm:spPr/>
    </dgm:pt>
    <dgm:pt modelId="{3E3CACA7-00FA-48F7-968B-C7C66C32E202}" type="pres">
      <dgm:prSet presAssocID="{0B08B42C-C5CC-4D3B-B40F-C2E0ACD68288}" presName="thickLine" presStyleLbl="alignNode1" presStyleIdx="16" presStyleCnt="22"/>
      <dgm:spPr/>
    </dgm:pt>
    <dgm:pt modelId="{52FEA512-022C-4FDD-BC71-CE5174BAA439}" type="pres">
      <dgm:prSet presAssocID="{0B08B42C-C5CC-4D3B-B40F-C2E0ACD68288}" presName="horz1" presStyleCnt="0"/>
      <dgm:spPr/>
    </dgm:pt>
    <dgm:pt modelId="{07331B49-DAF4-48D8-8D56-9D2528CDA799}" type="pres">
      <dgm:prSet presAssocID="{0B08B42C-C5CC-4D3B-B40F-C2E0ACD68288}" presName="tx1" presStyleLbl="revTx" presStyleIdx="16" presStyleCnt="22"/>
      <dgm:spPr/>
    </dgm:pt>
    <dgm:pt modelId="{EC74D3B5-5EF7-4E60-9DC1-94D0CE2E956B}" type="pres">
      <dgm:prSet presAssocID="{0B08B42C-C5CC-4D3B-B40F-C2E0ACD68288}" presName="vert1" presStyleCnt="0"/>
      <dgm:spPr/>
    </dgm:pt>
    <dgm:pt modelId="{96A56788-5494-4BFD-BFFE-DABDFC9A735D}" type="pres">
      <dgm:prSet presAssocID="{324C4618-7B76-470A-AA1A-150E709AD80F}" presName="thickLine" presStyleLbl="alignNode1" presStyleIdx="17" presStyleCnt="22"/>
      <dgm:spPr/>
    </dgm:pt>
    <dgm:pt modelId="{6FEF3194-0A51-4951-BBC4-0F9233784F4E}" type="pres">
      <dgm:prSet presAssocID="{324C4618-7B76-470A-AA1A-150E709AD80F}" presName="horz1" presStyleCnt="0"/>
      <dgm:spPr/>
    </dgm:pt>
    <dgm:pt modelId="{C978D077-0FE7-4385-A29E-0AD766773148}" type="pres">
      <dgm:prSet presAssocID="{324C4618-7B76-470A-AA1A-150E709AD80F}" presName="tx1" presStyleLbl="revTx" presStyleIdx="17" presStyleCnt="22"/>
      <dgm:spPr/>
    </dgm:pt>
    <dgm:pt modelId="{6112DA9F-4E68-4082-9819-4C2BE77F346E}" type="pres">
      <dgm:prSet presAssocID="{324C4618-7B76-470A-AA1A-150E709AD80F}" presName="vert1" presStyleCnt="0"/>
      <dgm:spPr/>
    </dgm:pt>
    <dgm:pt modelId="{F6DD6C48-B56B-4075-97D7-13B5C2B5CB53}" type="pres">
      <dgm:prSet presAssocID="{B852A24D-21E5-4EC4-B86B-94EABD32A825}" presName="thickLine" presStyleLbl="alignNode1" presStyleIdx="18" presStyleCnt="22"/>
      <dgm:spPr/>
    </dgm:pt>
    <dgm:pt modelId="{80F508FD-0489-4805-8233-540C95E01658}" type="pres">
      <dgm:prSet presAssocID="{B852A24D-21E5-4EC4-B86B-94EABD32A825}" presName="horz1" presStyleCnt="0"/>
      <dgm:spPr/>
    </dgm:pt>
    <dgm:pt modelId="{B0A8333D-3361-4950-96B4-813A273883EE}" type="pres">
      <dgm:prSet presAssocID="{B852A24D-21E5-4EC4-B86B-94EABD32A825}" presName="tx1" presStyleLbl="revTx" presStyleIdx="18" presStyleCnt="22"/>
      <dgm:spPr/>
    </dgm:pt>
    <dgm:pt modelId="{DED468BF-9E4C-4C55-850A-1CA2DA78788F}" type="pres">
      <dgm:prSet presAssocID="{B852A24D-21E5-4EC4-B86B-94EABD32A825}" presName="vert1" presStyleCnt="0"/>
      <dgm:spPr/>
    </dgm:pt>
    <dgm:pt modelId="{A41D0167-FEA6-4DDE-8ECF-61B8C0FBD6A1}" type="pres">
      <dgm:prSet presAssocID="{BA5B1F65-1971-4097-BB35-655177CDFE5B}" presName="thickLine" presStyleLbl="alignNode1" presStyleIdx="19" presStyleCnt="22"/>
      <dgm:spPr/>
    </dgm:pt>
    <dgm:pt modelId="{16F8B0BD-E9BB-4C63-A1AE-021517262DC0}" type="pres">
      <dgm:prSet presAssocID="{BA5B1F65-1971-4097-BB35-655177CDFE5B}" presName="horz1" presStyleCnt="0"/>
      <dgm:spPr/>
    </dgm:pt>
    <dgm:pt modelId="{75266A07-6A06-4CD5-8AC1-AC69364EC0D2}" type="pres">
      <dgm:prSet presAssocID="{BA5B1F65-1971-4097-BB35-655177CDFE5B}" presName="tx1" presStyleLbl="revTx" presStyleIdx="19" presStyleCnt="22"/>
      <dgm:spPr/>
    </dgm:pt>
    <dgm:pt modelId="{60E9DB91-D2CA-4D62-A03A-F50F5E54643D}" type="pres">
      <dgm:prSet presAssocID="{BA5B1F65-1971-4097-BB35-655177CDFE5B}" presName="vert1" presStyleCnt="0"/>
      <dgm:spPr/>
    </dgm:pt>
    <dgm:pt modelId="{3AD0DDC0-0662-40F5-ACAB-756B78B31C66}" type="pres">
      <dgm:prSet presAssocID="{09E7957E-C2C2-4E35-90CE-A11DC7B4172C}" presName="thickLine" presStyleLbl="alignNode1" presStyleIdx="20" presStyleCnt="22"/>
      <dgm:spPr/>
    </dgm:pt>
    <dgm:pt modelId="{CBC4BF4B-730F-450A-AE60-D70ECD7FCFF8}" type="pres">
      <dgm:prSet presAssocID="{09E7957E-C2C2-4E35-90CE-A11DC7B4172C}" presName="horz1" presStyleCnt="0"/>
      <dgm:spPr/>
    </dgm:pt>
    <dgm:pt modelId="{B43D57E5-6F64-448F-ACBD-49AEDE2B5B95}" type="pres">
      <dgm:prSet presAssocID="{09E7957E-C2C2-4E35-90CE-A11DC7B4172C}" presName="tx1" presStyleLbl="revTx" presStyleIdx="20" presStyleCnt="22"/>
      <dgm:spPr/>
    </dgm:pt>
    <dgm:pt modelId="{1145DE6E-A02E-477C-BF94-39759559664B}" type="pres">
      <dgm:prSet presAssocID="{09E7957E-C2C2-4E35-90CE-A11DC7B4172C}" presName="vert1" presStyleCnt="0"/>
      <dgm:spPr/>
    </dgm:pt>
    <dgm:pt modelId="{E41510F1-F0E4-4F9C-9F17-35A25F6D9FC8}" type="pres">
      <dgm:prSet presAssocID="{18223246-A3B6-4B7D-BFD4-80BB526F2D7D}" presName="thickLine" presStyleLbl="alignNode1" presStyleIdx="21" presStyleCnt="22"/>
      <dgm:spPr/>
    </dgm:pt>
    <dgm:pt modelId="{B553F06F-6CCB-40BD-812B-CA48CADC20CF}" type="pres">
      <dgm:prSet presAssocID="{18223246-A3B6-4B7D-BFD4-80BB526F2D7D}" presName="horz1" presStyleCnt="0"/>
      <dgm:spPr/>
    </dgm:pt>
    <dgm:pt modelId="{58013B62-E8F4-45DF-BD18-157269923CE9}" type="pres">
      <dgm:prSet presAssocID="{18223246-A3B6-4B7D-BFD4-80BB526F2D7D}" presName="tx1" presStyleLbl="revTx" presStyleIdx="21" presStyleCnt="22"/>
      <dgm:spPr/>
    </dgm:pt>
    <dgm:pt modelId="{FA90EE71-2625-40F7-A25B-605B75421BA7}" type="pres">
      <dgm:prSet presAssocID="{18223246-A3B6-4B7D-BFD4-80BB526F2D7D}" presName="vert1" presStyleCnt="0"/>
      <dgm:spPr/>
    </dgm:pt>
  </dgm:ptLst>
  <dgm:cxnLst>
    <dgm:cxn modelId="{5E5D4A00-96A0-4B3C-AD0B-D6E9E225F425}" srcId="{7CF33A2E-ABA6-4CC0-B113-D45AFE9B77D2}" destId="{324C4618-7B76-470A-AA1A-150E709AD80F}" srcOrd="17" destOrd="0" parTransId="{AEC4E001-37FC-4C84-8AD7-FC807DFFA092}" sibTransId="{ACB044CD-FCA2-475B-B4DF-E54B8C30689F}"/>
    <dgm:cxn modelId="{BD65D305-FD7F-407E-805F-FD30B44EBA65}" type="presOf" srcId="{09E7957E-C2C2-4E35-90CE-A11DC7B4172C}" destId="{B43D57E5-6F64-448F-ACBD-49AEDE2B5B95}" srcOrd="0" destOrd="0" presId="urn:microsoft.com/office/officeart/2008/layout/LinedList"/>
    <dgm:cxn modelId="{DDF47B06-F882-4E39-B5A6-87201E5A0672}" type="presOf" srcId="{B852A24D-21E5-4EC4-B86B-94EABD32A825}" destId="{B0A8333D-3361-4950-96B4-813A273883EE}" srcOrd="0" destOrd="0" presId="urn:microsoft.com/office/officeart/2008/layout/LinedList"/>
    <dgm:cxn modelId="{9F12310F-C5CD-434A-B78B-7EF649C54587}" type="presOf" srcId="{E7E08742-81C6-4C8D-A51C-8F97F0B81749}" destId="{95A3B944-E423-4811-9458-0C0ABB5CE4F1}" srcOrd="0" destOrd="0" presId="urn:microsoft.com/office/officeart/2008/layout/LinedList"/>
    <dgm:cxn modelId="{315DB70F-D20D-4744-963E-B7AFB660B92A}" type="presOf" srcId="{6F89C4D3-F404-4A59-B0C9-7BEA9E598EE9}" destId="{8302EF9D-A490-4E2E-AA1D-6F99B53B5ECE}" srcOrd="0" destOrd="0" presId="urn:microsoft.com/office/officeart/2008/layout/LinedList"/>
    <dgm:cxn modelId="{41696010-B787-48CE-8A81-866328D8F43C}" type="presOf" srcId="{D8150128-358A-4DEA-94FB-FF5A8D4235D4}" destId="{578D76AB-81B9-4FD0-B1B8-FC1BBDC4A938}" srcOrd="0" destOrd="0" presId="urn:microsoft.com/office/officeart/2008/layout/LinedList"/>
    <dgm:cxn modelId="{31686D14-3A65-4052-8B73-7A4257E93237}" type="presOf" srcId="{C285DBD6-C74E-4B02-951B-7949EBD33F17}" destId="{815DCE9E-4819-4710-88C6-427467A35F62}" srcOrd="0" destOrd="0" presId="urn:microsoft.com/office/officeart/2008/layout/LinedList"/>
    <dgm:cxn modelId="{3921D11B-9A7E-4845-AC8E-3C64AE7652AD}" srcId="{7CF33A2E-ABA6-4CC0-B113-D45AFE9B77D2}" destId="{BA5B1F65-1971-4097-BB35-655177CDFE5B}" srcOrd="19" destOrd="0" parTransId="{1A421063-3A98-4C1B-B5F7-EABA6CC5B237}" sibTransId="{DE3A12ED-A996-4B71-AD13-86B6E7B5466C}"/>
    <dgm:cxn modelId="{7EABF121-E4A9-4BB1-A2DC-A9021C2B3AE9}" srcId="{7CF33A2E-ABA6-4CC0-B113-D45AFE9B77D2}" destId="{C285DBD6-C74E-4B02-951B-7949EBD33F17}" srcOrd="5" destOrd="0" parTransId="{BA6B4526-D576-45FD-BD96-05AF42D094CC}" sibTransId="{5ED39260-0EAC-47E9-8213-5FB892074575}"/>
    <dgm:cxn modelId="{6613E62B-ACE3-40EB-8397-0BE2FB0C9C60}" srcId="{7CF33A2E-ABA6-4CC0-B113-D45AFE9B77D2}" destId="{D8150128-358A-4DEA-94FB-FF5A8D4235D4}" srcOrd="8" destOrd="0" parTransId="{1824F80C-81B8-4A8A-A936-E0F56FB6A53C}" sibTransId="{19270A9E-00DB-4B35-A99D-CFDA0C392043}"/>
    <dgm:cxn modelId="{4F4E8332-420C-497A-B650-CFF0A485A999}" type="presOf" srcId="{C5E6D809-24C3-4DE7-9FFC-1E95573183C7}" destId="{FA150F4D-FBED-40B2-AD61-24C7BA51356E}" srcOrd="0" destOrd="0" presId="urn:microsoft.com/office/officeart/2008/layout/LinedList"/>
    <dgm:cxn modelId="{999A6F3C-5818-4813-8CE9-3E642A52BC0C}" type="presOf" srcId="{7CF33A2E-ABA6-4CC0-B113-D45AFE9B77D2}" destId="{C144393C-C46A-407D-B9BB-663670DC4BDB}" srcOrd="0" destOrd="0" presId="urn:microsoft.com/office/officeart/2008/layout/LinedList"/>
    <dgm:cxn modelId="{2A835660-2EC4-491B-B282-ADB99481C7F6}" type="presOf" srcId="{0B08B42C-C5CC-4D3B-B40F-C2E0ACD68288}" destId="{07331B49-DAF4-48D8-8D56-9D2528CDA799}" srcOrd="0" destOrd="0" presId="urn:microsoft.com/office/officeart/2008/layout/LinedList"/>
    <dgm:cxn modelId="{009C5E42-97CE-47F9-8390-CBD18C81F870}" type="presOf" srcId="{5B27AA2B-F06D-4C71-89DC-764CB327F398}" destId="{36FD2E15-7FE0-4EEC-90DD-17FA08B39E8B}" srcOrd="0" destOrd="0" presId="urn:microsoft.com/office/officeart/2008/layout/LinedList"/>
    <dgm:cxn modelId="{87AB7C45-DE41-41B1-899C-D99370B52895}" type="presOf" srcId="{83888518-A15F-422B-918F-7E54C10B273B}" destId="{C53AC296-C076-401A-98C6-9DCB1143956A}" srcOrd="0" destOrd="0" presId="urn:microsoft.com/office/officeart/2008/layout/LinedList"/>
    <dgm:cxn modelId="{98368245-03B3-40D4-A975-2BE03FC5B925}" type="presOf" srcId="{08EC85F1-D3C8-48D0-9B93-9635FC89C56D}" destId="{1858045D-F85F-41BD-88EA-040AD7B775D3}" srcOrd="0" destOrd="0" presId="urn:microsoft.com/office/officeart/2008/layout/LinedList"/>
    <dgm:cxn modelId="{8678AD46-ABCF-423C-A960-EF7310B0F7C4}" srcId="{7CF33A2E-ABA6-4CC0-B113-D45AFE9B77D2}" destId="{18223246-A3B6-4B7D-BFD4-80BB526F2D7D}" srcOrd="21" destOrd="0" parTransId="{D4124607-F6B2-4CB8-AD9F-906FE76FAFD5}" sibTransId="{F61533B0-CA1E-4F4D-9446-4642E98AD9AF}"/>
    <dgm:cxn modelId="{57EECE67-167D-4869-B7F0-5244280DD68D}" type="presOf" srcId="{F337A5EF-E6B9-4BFE-81A4-FFC0D04B63B9}" destId="{B256D8EA-44CC-4847-AC2C-A6C1DF8216B3}" srcOrd="0" destOrd="0" presId="urn:microsoft.com/office/officeart/2008/layout/LinedList"/>
    <dgm:cxn modelId="{57984C48-6FA9-445C-A388-0E6476FD4BDC}" type="presOf" srcId="{5E24A408-D89E-48BA-A959-8D5721D7CC04}" destId="{9D0C0C7F-CF91-4410-ADD8-C432AB27A21A}" srcOrd="0" destOrd="0" presId="urn:microsoft.com/office/officeart/2008/layout/LinedList"/>
    <dgm:cxn modelId="{6D1F4051-24CD-42A0-A398-387A127809DB}" type="presOf" srcId="{6EFF51B0-E984-4CCB-A569-1E884FA4B473}" destId="{3BFCFA11-D434-4D74-B2F8-2903F1612F86}" srcOrd="0" destOrd="0" presId="urn:microsoft.com/office/officeart/2008/layout/LinedList"/>
    <dgm:cxn modelId="{CB476B72-97AE-4157-BB5F-1BC1FF6A33A0}" srcId="{7CF33A2E-ABA6-4CC0-B113-D45AFE9B77D2}" destId="{B852A24D-21E5-4EC4-B86B-94EABD32A825}" srcOrd="18" destOrd="0" parTransId="{0CC9BF2A-D63C-4461-9E81-7792AA4D0B6A}" sibTransId="{7435FD0C-EB27-4847-A29A-92C9024FCA63}"/>
    <dgm:cxn modelId="{7B821B76-9E37-4E26-A3A7-1D9FAE3F189D}" type="presOf" srcId="{B4ADBA5A-0BF4-4305-938D-F4C589149C5A}" destId="{C6DCDE17-7260-412C-AE77-758DE20C27A9}" srcOrd="0" destOrd="0" presId="urn:microsoft.com/office/officeart/2008/layout/LinedList"/>
    <dgm:cxn modelId="{3F006A57-8636-4FF3-944F-42C8074382E5}" srcId="{7CF33A2E-ABA6-4CC0-B113-D45AFE9B77D2}" destId="{5E24A408-D89E-48BA-A959-8D5721D7CC04}" srcOrd="15" destOrd="0" parTransId="{D5C536BF-479B-4D55-93F0-B639EE849047}" sibTransId="{2617CC68-3D1E-464A-9C34-0C18B99FD20D}"/>
    <dgm:cxn modelId="{343FBA57-F75A-4F13-881A-3F532CD06DAE}" srcId="{7CF33A2E-ABA6-4CC0-B113-D45AFE9B77D2}" destId="{09E7957E-C2C2-4E35-90CE-A11DC7B4172C}" srcOrd="20" destOrd="0" parTransId="{1395897D-1344-4AB7-BCBE-111361B4A1A5}" sibTransId="{D17169CC-366F-4F89-BB98-9A8FB5C251B9}"/>
    <dgm:cxn modelId="{E211C657-B9D0-48B2-A243-FFE38597F67F}" type="presOf" srcId="{324C4618-7B76-470A-AA1A-150E709AD80F}" destId="{C978D077-0FE7-4385-A29E-0AD766773148}" srcOrd="0" destOrd="0" presId="urn:microsoft.com/office/officeart/2008/layout/LinedList"/>
    <dgm:cxn modelId="{B298547F-9B4B-46A9-9B41-980EC1943CBA}" srcId="{7CF33A2E-ABA6-4CC0-B113-D45AFE9B77D2}" destId="{F337A5EF-E6B9-4BFE-81A4-FFC0D04B63B9}" srcOrd="6" destOrd="0" parTransId="{A98292BD-6D09-47CF-B4A8-E1C1096A15C2}" sibTransId="{E117A5CA-DF38-4D28-AF29-FE92C6598623}"/>
    <dgm:cxn modelId="{F3A41580-109A-4617-96E3-4002E428F761}" srcId="{7CF33A2E-ABA6-4CC0-B113-D45AFE9B77D2}" destId="{6F89C4D3-F404-4A59-B0C9-7BEA9E598EE9}" srcOrd="3" destOrd="0" parTransId="{315CB2C7-A7DD-463B-B76D-B6B89FA1B0BD}" sibTransId="{453EB06D-1910-4B98-A937-A0C6D4723567}"/>
    <dgm:cxn modelId="{F2DA4A94-41E2-4995-B0C7-9AA7C1880224}" srcId="{7CF33A2E-ABA6-4CC0-B113-D45AFE9B77D2}" destId="{1C9B979F-A97C-419A-B0D6-62CBB2181A7F}" srcOrd="2" destOrd="0" parTransId="{8B336A81-363B-4B50-92ED-635CA9DE3496}" sibTransId="{1F24A018-B8B5-4346-B097-57197AAA2BD4}"/>
    <dgm:cxn modelId="{6299249A-96E7-4650-9A8D-44B59D5B36F5}" type="presOf" srcId="{BA5B1F65-1971-4097-BB35-655177CDFE5B}" destId="{75266A07-6A06-4CD5-8AC1-AC69364EC0D2}" srcOrd="0" destOrd="0" presId="urn:microsoft.com/office/officeart/2008/layout/LinedList"/>
    <dgm:cxn modelId="{1DFBCDA3-E728-4FF4-827A-0E98C7699697}" type="presOf" srcId="{18223246-A3B6-4B7D-BFD4-80BB526F2D7D}" destId="{58013B62-E8F4-45DF-BD18-157269923CE9}" srcOrd="0" destOrd="0" presId="urn:microsoft.com/office/officeart/2008/layout/LinedList"/>
    <dgm:cxn modelId="{C033BDB5-B06B-493F-8665-ED230F381264}" srcId="{7CF33A2E-ABA6-4CC0-B113-D45AFE9B77D2}" destId="{D21E6204-AE34-49BB-94DD-9F276AA08798}" srcOrd="7" destOrd="0" parTransId="{2179C82A-086F-4787-A6A3-2F2127910276}" sibTransId="{1A081F87-522D-4100-83F6-5F9953B6FD45}"/>
    <dgm:cxn modelId="{007CFDB6-B4AB-4FF3-9472-6FBE6CDFDA3A}" type="presOf" srcId="{CC07A858-926A-4A63-B3C1-5D1082B4A3E2}" destId="{95D3BED5-A45B-4B0F-8A74-53F43C948F0B}" srcOrd="0" destOrd="0" presId="urn:microsoft.com/office/officeart/2008/layout/LinedList"/>
    <dgm:cxn modelId="{5B170FB7-47FD-47A8-BAA1-E14420809AE7}" type="presOf" srcId="{1C9B979F-A97C-419A-B0D6-62CBB2181A7F}" destId="{45C85B9A-CA43-4E70-BBBC-96851CCF59F8}" srcOrd="0" destOrd="0" presId="urn:microsoft.com/office/officeart/2008/layout/LinedList"/>
    <dgm:cxn modelId="{ABB479BD-0524-4B0B-B586-1C66D0205549}" srcId="{7CF33A2E-ABA6-4CC0-B113-D45AFE9B77D2}" destId="{85E17F44-04AF-4AC6-B210-BE69F9BCAE8F}" srcOrd="11" destOrd="0" parTransId="{2E2479FE-6075-4831-8168-3BC8590D6195}" sibTransId="{F322CE28-5863-40CB-8155-253555D30CC8}"/>
    <dgm:cxn modelId="{93EC64C0-C775-43DB-8A0E-A3313DE209A4}" type="presOf" srcId="{D21E6204-AE34-49BB-94DD-9F276AA08798}" destId="{EF3A8341-45BA-4F15-8776-BAA29CA96640}" srcOrd="0" destOrd="0" presId="urn:microsoft.com/office/officeart/2008/layout/LinedList"/>
    <dgm:cxn modelId="{82158DC5-77F7-4236-A867-4AAF76D5B6A1}" srcId="{7CF33A2E-ABA6-4CC0-B113-D45AFE9B77D2}" destId="{CC07A858-926A-4A63-B3C1-5D1082B4A3E2}" srcOrd="0" destOrd="0" parTransId="{B8141504-388E-486C-B747-17E6D2D31201}" sibTransId="{9F30723B-9667-45D9-8751-182148E436F7}"/>
    <dgm:cxn modelId="{C93F2FCD-92A5-4B0E-B13F-5593694C1855}" srcId="{7CF33A2E-ABA6-4CC0-B113-D45AFE9B77D2}" destId="{83888518-A15F-422B-918F-7E54C10B273B}" srcOrd="1" destOrd="0" parTransId="{8688DEB2-3FC9-4235-BF03-E92AD61E6BC9}" sibTransId="{1E6D50CA-5160-49EF-8A48-F24951E51945}"/>
    <dgm:cxn modelId="{A3E004CF-24AB-40D9-B28E-5DC3D432C034}" type="presOf" srcId="{85E17F44-04AF-4AC6-B210-BE69F9BCAE8F}" destId="{FE0FCF2F-2EF2-4F65-8D0D-261B00023F68}" srcOrd="0" destOrd="0" presId="urn:microsoft.com/office/officeart/2008/layout/LinedList"/>
    <dgm:cxn modelId="{367B4DDC-0E66-4841-A0FC-3769D495B566}" srcId="{7CF33A2E-ABA6-4CC0-B113-D45AFE9B77D2}" destId="{0B08B42C-C5CC-4D3B-B40F-C2E0ACD68288}" srcOrd="16" destOrd="0" parTransId="{5C17487D-A29C-4B84-8F41-B28A643E56E1}" sibTransId="{22ACE453-8F3C-46BF-964D-6B2A34242CEA}"/>
    <dgm:cxn modelId="{6719D1E0-27B0-4FFB-A35E-5EF1EC256D67}" srcId="{7CF33A2E-ABA6-4CC0-B113-D45AFE9B77D2}" destId="{6EFF51B0-E984-4CCB-A569-1E884FA4B473}" srcOrd="9" destOrd="0" parTransId="{39247981-0082-4427-B277-CADB3D1756FB}" sibTransId="{9C4ED50B-0298-43F2-9CC7-F1992FC0AEF2}"/>
    <dgm:cxn modelId="{AFB73CE6-68EF-4D73-B74A-84A2D592285C}" srcId="{7CF33A2E-ABA6-4CC0-B113-D45AFE9B77D2}" destId="{5B27AA2B-F06D-4C71-89DC-764CB327F398}" srcOrd="10" destOrd="0" parTransId="{17D0781B-F54E-4E58-9925-C447D95E9D42}" sibTransId="{FFA5E5FF-A888-41D8-8188-722B66DD4595}"/>
    <dgm:cxn modelId="{24866AEF-3D51-45F4-AB01-2970D66BDC63}" srcId="{7CF33A2E-ABA6-4CC0-B113-D45AFE9B77D2}" destId="{B4ADBA5A-0BF4-4305-938D-F4C589149C5A}" srcOrd="12" destOrd="0" parTransId="{23533F52-45B2-4E9F-A9EE-D593071ECEE4}" sibTransId="{1059C5DF-C423-4DA1-B2AD-F24A5E780439}"/>
    <dgm:cxn modelId="{E0FD14F0-E778-4B4C-BCF7-DCA347930FC2}" srcId="{7CF33A2E-ABA6-4CC0-B113-D45AFE9B77D2}" destId="{C5E6D809-24C3-4DE7-9FFC-1E95573183C7}" srcOrd="4" destOrd="0" parTransId="{FC08B79D-FCB4-46A5-BE09-2B831D1EA1A6}" sibTransId="{5B4151ED-A3BD-4534-9D2F-97F725487135}"/>
    <dgm:cxn modelId="{56A6B3F5-CB59-417E-8E15-96E3C74812E3}" srcId="{7CF33A2E-ABA6-4CC0-B113-D45AFE9B77D2}" destId="{08EC85F1-D3C8-48D0-9B93-9635FC89C56D}" srcOrd="13" destOrd="0" parTransId="{556E1382-A0AE-49B5-B0F5-919B2AFEB868}" sibTransId="{ABCF613D-3DDB-491B-910F-396788BFE1B5}"/>
    <dgm:cxn modelId="{01EFA6F8-9FF1-4A91-BEAA-BFFDA199F9A7}" srcId="{7CF33A2E-ABA6-4CC0-B113-D45AFE9B77D2}" destId="{E7E08742-81C6-4C8D-A51C-8F97F0B81749}" srcOrd="14" destOrd="0" parTransId="{92EF46BF-29D5-445D-82A1-10F5DAD3330F}" sibTransId="{B740DDD2-3C89-4942-943C-FDA5D08FFC58}"/>
    <dgm:cxn modelId="{606DDBB1-AFCC-4F24-8659-E754B6824B60}" type="presParOf" srcId="{C144393C-C46A-407D-B9BB-663670DC4BDB}" destId="{14C0668A-9CA3-4E62-9144-01545CB5B4DC}" srcOrd="0" destOrd="0" presId="urn:microsoft.com/office/officeart/2008/layout/LinedList"/>
    <dgm:cxn modelId="{9A62F7AD-C896-4B94-A2EC-CDD8CC6EDF11}" type="presParOf" srcId="{C144393C-C46A-407D-B9BB-663670DC4BDB}" destId="{63C594B4-8DCF-4C73-95A3-B1B9969614FB}" srcOrd="1" destOrd="0" presId="urn:microsoft.com/office/officeart/2008/layout/LinedList"/>
    <dgm:cxn modelId="{DD223B84-76C9-4F67-B06E-D13FBA75DDFB}" type="presParOf" srcId="{63C594B4-8DCF-4C73-95A3-B1B9969614FB}" destId="{95D3BED5-A45B-4B0F-8A74-53F43C948F0B}" srcOrd="0" destOrd="0" presId="urn:microsoft.com/office/officeart/2008/layout/LinedList"/>
    <dgm:cxn modelId="{506DDDEF-0821-4FB8-8DC7-BE51B0174ED1}" type="presParOf" srcId="{63C594B4-8DCF-4C73-95A3-B1B9969614FB}" destId="{CD141780-6728-45BE-9540-0FC5A1CBC954}" srcOrd="1" destOrd="0" presId="urn:microsoft.com/office/officeart/2008/layout/LinedList"/>
    <dgm:cxn modelId="{7DC10493-D395-4827-BB35-B0ED13D697EB}" type="presParOf" srcId="{C144393C-C46A-407D-B9BB-663670DC4BDB}" destId="{FB17E29E-C7A1-4CCE-B321-05A8526DC374}" srcOrd="2" destOrd="0" presId="urn:microsoft.com/office/officeart/2008/layout/LinedList"/>
    <dgm:cxn modelId="{AEAE043E-D603-4703-B449-C9DF7346B4FA}" type="presParOf" srcId="{C144393C-C46A-407D-B9BB-663670DC4BDB}" destId="{DEB6544D-2260-4967-A7AB-BFA9EC9B1CC4}" srcOrd="3" destOrd="0" presId="urn:microsoft.com/office/officeart/2008/layout/LinedList"/>
    <dgm:cxn modelId="{6A6779EB-73AD-465B-BF7E-307E7E81C71E}" type="presParOf" srcId="{DEB6544D-2260-4967-A7AB-BFA9EC9B1CC4}" destId="{C53AC296-C076-401A-98C6-9DCB1143956A}" srcOrd="0" destOrd="0" presId="urn:microsoft.com/office/officeart/2008/layout/LinedList"/>
    <dgm:cxn modelId="{86369613-E0EF-4A20-A7FE-A77565500029}" type="presParOf" srcId="{DEB6544D-2260-4967-A7AB-BFA9EC9B1CC4}" destId="{A1B9334A-1E31-43F6-B647-4F5131D22B73}" srcOrd="1" destOrd="0" presId="urn:microsoft.com/office/officeart/2008/layout/LinedList"/>
    <dgm:cxn modelId="{9B269E9D-1CC5-47FA-B212-E4B699F71596}" type="presParOf" srcId="{C144393C-C46A-407D-B9BB-663670DC4BDB}" destId="{88F38050-1C2E-486D-87ED-3AC60E0AB0EB}" srcOrd="4" destOrd="0" presId="urn:microsoft.com/office/officeart/2008/layout/LinedList"/>
    <dgm:cxn modelId="{79FE1140-931F-4974-B53B-F9531E226035}" type="presParOf" srcId="{C144393C-C46A-407D-B9BB-663670DC4BDB}" destId="{BFDBFF5F-B228-44FE-969D-8E7CB273A55A}" srcOrd="5" destOrd="0" presId="urn:microsoft.com/office/officeart/2008/layout/LinedList"/>
    <dgm:cxn modelId="{89BBA9B1-CEBC-4A67-9E61-FEC36D33D0F1}" type="presParOf" srcId="{BFDBFF5F-B228-44FE-969D-8E7CB273A55A}" destId="{45C85B9A-CA43-4E70-BBBC-96851CCF59F8}" srcOrd="0" destOrd="0" presId="urn:microsoft.com/office/officeart/2008/layout/LinedList"/>
    <dgm:cxn modelId="{2664F8A5-BB6F-4E89-84C5-8D6E953F2F92}" type="presParOf" srcId="{BFDBFF5F-B228-44FE-969D-8E7CB273A55A}" destId="{C5CA7C86-E135-4493-B0EA-2F7499F58977}" srcOrd="1" destOrd="0" presId="urn:microsoft.com/office/officeart/2008/layout/LinedList"/>
    <dgm:cxn modelId="{F37C2C05-2D96-46B4-A4C1-B924FBC4F527}" type="presParOf" srcId="{C144393C-C46A-407D-B9BB-663670DC4BDB}" destId="{6F804A02-FDD7-4DFA-B1E0-0D1A2CB59666}" srcOrd="6" destOrd="0" presId="urn:microsoft.com/office/officeart/2008/layout/LinedList"/>
    <dgm:cxn modelId="{EF8E67F5-99E2-4F31-B447-0239524480BB}" type="presParOf" srcId="{C144393C-C46A-407D-B9BB-663670DC4BDB}" destId="{7FBE8F41-3BD9-4729-8D43-30BB9659A847}" srcOrd="7" destOrd="0" presId="urn:microsoft.com/office/officeart/2008/layout/LinedList"/>
    <dgm:cxn modelId="{63AB7E02-F901-4952-8464-F201E8D5FC08}" type="presParOf" srcId="{7FBE8F41-3BD9-4729-8D43-30BB9659A847}" destId="{8302EF9D-A490-4E2E-AA1D-6F99B53B5ECE}" srcOrd="0" destOrd="0" presId="urn:microsoft.com/office/officeart/2008/layout/LinedList"/>
    <dgm:cxn modelId="{C6F6804D-29DE-4320-962F-7D72D652FF5B}" type="presParOf" srcId="{7FBE8F41-3BD9-4729-8D43-30BB9659A847}" destId="{B1C2ACEE-197B-4D16-9561-638B24E18059}" srcOrd="1" destOrd="0" presId="urn:microsoft.com/office/officeart/2008/layout/LinedList"/>
    <dgm:cxn modelId="{21E9A264-5E96-46E1-A796-1C31A24F0D63}" type="presParOf" srcId="{C144393C-C46A-407D-B9BB-663670DC4BDB}" destId="{79277D13-2EAB-4361-9244-683BF2D88CBE}" srcOrd="8" destOrd="0" presId="urn:microsoft.com/office/officeart/2008/layout/LinedList"/>
    <dgm:cxn modelId="{0E854F79-7D65-4356-B1F6-EF7D6E2A08C7}" type="presParOf" srcId="{C144393C-C46A-407D-B9BB-663670DC4BDB}" destId="{BC2C7D0A-F241-46D3-8AED-8209F332E01B}" srcOrd="9" destOrd="0" presId="urn:microsoft.com/office/officeart/2008/layout/LinedList"/>
    <dgm:cxn modelId="{B32D944E-218A-4DAC-A4DE-5D0D0A418732}" type="presParOf" srcId="{BC2C7D0A-F241-46D3-8AED-8209F332E01B}" destId="{FA150F4D-FBED-40B2-AD61-24C7BA51356E}" srcOrd="0" destOrd="0" presId="urn:microsoft.com/office/officeart/2008/layout/LinedList"/>
    <dgm:cxn modelId="{37D8B6C9-6C8D-4724-97FC-8193A38B7E41}" type="presParOf" srcId="{BC2C7D0A-F241-46D3-8AED-8209F332E01B}" destId="{434C6E87-1860-465D-9450-2A8391ECB048}" srcOrd="1" destOrd="0" presId="urn:microsoft.com/office/officeart/2008/layout/LinedList"/>
    <dgm:cxn modelId="{F9A4C76A-88DC-483B-9B8D-9E5E2E1463EF}" type="presParOf" srcId="{C144393C-C46A-407D-B9BB-663670DC4BDB}" destId="{96292176-DED1-4041-80DE-6974479C0E95}" srcOrd="10" destOrd="0" presId="urn:microsoft.com/office/officeart/2008/layout/LinedList"/>
    <dgm:cxn modelId="{2E5AC469-814E-4055-A616-EDFDCCDC6BFF}" type="presParOf" srcId="{C144393C-C46A-407D-B9BB-663670DC4BDB}" destId="{7ADF3691-47E9-4A3B-82AB-7F9CB31D9220}" srcOrd="11" destOrd="0" presId="urn:microsoft.com/office/officeart/2008/layout/LinedList"/>
    <dgm:cxn modelId="{A19F7290-BE1C-46E3-8CF2-71CC4C4865FC}" type="presParOf" srcId="{7ADF3691-47E9-4A3B-82AB-7F9CB31D9220}" destId="{815DCE9E-4819-4710-88C6-427467A35F62}" srcOrd="0" destOrd="0" presId="urn:microsoft.com/office/officeart/2008/layout/LinedList"/>
    <dgm:cxn modelId="{EA82D251-3830-4DC3-84D3-51DA8FA912B2}" type="presParOf" srcId="{7ADF3691-47E9-4A3B-82AB-7F9CB31D9220}" destId="{7082116D-21B4-469D-88E2-C7D353A292EE}" srcOrd="1" destOrd="0" presId="urn:microsoft.com/office/officeart/2008/layout/LinedList"/>
    <dgm:cxn modelId="{A48FA3E3-A93C-4CD8-BEE3-07FA75AF2043}" type="presParOf" srcId="{C144393C-C46A-407D-B9BB-663670DC4BDB}" destId="{51146BAF-44C6-4A4B-B841-52E9F4807998}" srcOrd="12" destOrd="0" presId="urn:microsoft.com/office/officeart/2008/layout/LinedList"/>
    <dgm:cxn modelId="{4023148E-15A6-4058-87B8-91344371A88E}" type="presParOf" srcId="{C144393C-C46A-407D-B9BB-663670DC4BDB}" destId="{E951F897-81BB-4888-833B-D7667F08C64D}" srcOrd="13" destOrd="0" presId="urn:microsoft.com/office/officeart/2008/layout/LinedList"/>
    <dgm:cxn modelId="{527F9AF2-FC34-48C4-B015-F1E185C2E34B}" type="presParOf" srcId="{E951F897-81BB-4888-833B-D7667F08C64D}" destId="{B256D8EA-44CC-4847-AC2C-A6C1DF8216B3}" srcOrd="0" destOrd="0" presId="urn:microsoft.com/office/officeart/2008/layout/LinedList"/>
    <dgm:cxn modelId="{00AFABC6-B5BF-442C-9797-858544FFE3A6}" type="presParOf" srcId="{E951F897-81BB-4888-833B-D7667F08C64D}" destId="{BC1A3BBB-5ACC-4A6A-A3DA-1F30833FBE1F}" srcOrd="1" destOrd="0" presId="urn:microsoft.com/office/officeart/2008/layout/LinedList"/>
    <dgm:cxn modelId="{B432DBBE-1BB3-4504-A495-14A34C78788C}" type="presParOf" srcId="{C144393C-C46A-407D-B9BB-663670DC4BDB}" destId="{4213CDD5-FEB9-4B9A-9545-244904F7A798}" srcOrd="14" destOrd="0" presId="urn:microsoft.com/office/officeart/2008/layout/LinedList"/>
    <dgm:cxn modelId="{105FF077-F277-4E10-8392-54E1A0FC1EB5}" type="presParOf" srcId="{C144393C-C46A-407D-B9BB-663670DC4BDB}" destId="{4F3C2E19-D2BF-4C22-A1E8-3AD4FAC273BB}" srcOrd="15" destOrd="0" presId="urn:microsoft.com/office/officeart/2008/layout/LinedList"/>
    <dgm:cxn modelId="{0E19917C-9F01-4467-BDA4-F3566CD61944}" type="presParOf" srcId="{4F3C2E19-D2BF-4C22-A1E8-3AD4FAC273BB}" destId="{EF3A8341-45BA-4F15-8776-BAA29CA96640}" srcOrd="0" destOrd="0" presId="urn:microsoft.com/office/officeart/2008/layout/LinedList"/>
    <dgm:cxn modelId="{0110DD80-85C2-4D14-B005-9C1488072DD4}" type="presParOf" srcId="{4F3C2E19-D2BF-4C22-A1E8-3AD4FAC273BB}" destId="{AA0AE6EE-84BC-4A44-895C-1463A7750615}" srcOrd="1" destOrd="0" presId="urn:microsoft.com/office/officeart/2008/layout/LinedList"/>
    <dgm:cxn modelId="{C6A5410A-70AD-4DB8-A9CA-A22D8B7F6C2E}" type="presParOf" srcId="{C144393C-C46A-407D-B9BB-663670DC4BDB}" destId="{9D9C7AF1-743B-4F01-BA13-3C6AE0FADC93}" srcOrd="16" destOrd="0" presId="urn:microsoft.com/office/officeart/2008/layout/LinedList"/>
    <dgm:cxn modelId="{1BF176CD-A7F6-4B03-A88F-0E01C0B9CB21}" type="presParOf" srcId="{C144393C-C46A-407D-B9BB-663670DC4BDB}" destId="{574C9DBD-DD77-4F9C-A3A8-9DB21D1FE5E0}" srcOrd="17" destOrd="0" presId="urn:microsoft.com/office/officeart/2008/layout/LinedList"/>
    <dgm:cxn modelId="{6E9371F5-A14C-4E7D-9B00-D0E94950C15E}" type="presParOf" srcId="{574C9DBD-DD77-4F9C-A3A8-9DB21D1FE5E0}" destId="{578D76AB-81B9-4FD0-B1B8-FC1BBDC4A938}" srcOrd="0" destOrd="0" presId="urn:microsoft.com/office/officeart/2008/layout/LinedList"/>
    <dgm:cxn modelId="{7BA6D73B-D6A2-4D25-8AA0-BD79043CFACD}" type="presParOf" srcId="{574C9DBD-DD77-4F9C-A3A8-9DB21D1FE5E0}" destId="{8FB66DF0-5C4B-4D7D-8B1A-7E10C008E4B8}" srcOrd="1" destOrd="0" presId="urn:microsoft.com/office/officeart/2008/layout/LinedList"/>
    <dgm:cxn modelId="{17ED3751-808A-46FA-8A38-8181758F025D}" type="presParOf" srcId="{C144393C-C46A-407D-B9BB-663670DC4BDB}" destId="{1FB561EA-4C0E-4D22-9F33-ED4ECE165CD4}" srcOrd="18" destOrd="0" presId="urn:microsoft.com/office/officeart/2008/layout/LinedList"/>
    <dgm:cxn modelId="{D629D411-BC2A-461C-8072-07F19E1BC806}" type="presParOf" srcId="{C144393C-C46A-407D-B9BB-663670DC4BDB}" destId="{A0D00F82-A15B-484B-8CFD-D2FB860C9269}" srcOrd="19" destOrd="0" presId="urn:microsoft.com/office/officeart/2008/layout/LinedList"/>
    <dgm:cxn modelId="{4FCA3B48-1336-4FB7-8849-787A1505C6BB}" type="presParOf" srcId="{A0D00F82-A15B-484B-8CFD-D2FB860C9269}" destId="{3BFCFA11-D434-4D74-B2F8-2903F1612F86}" srcOrd="0" destOrd="0" presId="urn:microsoft.com/office/officeart/2008/layout/LinedList"/>
    <dgm:cxn modelId="{CEFEA39C-9F29-417F-A0E7-B539A3890D95}" type="presParOf" srcId="{A0D00F82-A15B-484B-8CFD-D2FB860C9269}" destId="{8ED35B7B-876D-4FD4-9DC2-90934E940340}" srcOrd="1" destOrd="0" presId="urn:microsoft.com/office/officeart/2008/layout/LinedList"/>
    <dgm:cxn modelId="{40A02FDD-8CF5-4C3C-BB8B-C7AF8C1BD886}" type="presParOf" srcId="{C144393C-C46A-407D-B9BB-663670DC4BDB}" destId="{3B8EAE08-925F-4B54-BEEA-2C1E6AACE10A}" srcOrd="20" destOrd="0" presId="urn:microsoft.com/office/officeart/2008/layout/LinedList"/>
    <dgm:cxn modelId="{C8D8979B-1460-4A3A-B6F5-30E262E5CEB2}" type="presParOf" srcId="{C144393C-C46A-407D-B9BB-663670DC4BDB}" destId="{91D17A64-C78D-4288-AADD-E414B56EFE88}" srcOrd="21" destOrd="0" presId="urn:microsoft.com/office/officeart/2008/layout/LinedList"/>
    <dgm:cxn modelId="{216FBCFD-368B-4309-BC73-5B27F8B4FD6A}" type="presParOf" srcId="{91D17A64-C78D-4288-AADD-E414B56EFE88}" destId="{36FD2E15-7FE0-4EEC-90DD-17FA08B39E8B}" srcOrd="0" destOrd="0" presId="urn:microsoft.com/office/officeart/2008/layout/LinedList"/>
    <dgm:cxn modelId="{C1063B75-2414-47CF-8C79-0C1D4A6B8711}" type="presParOf" srcId="{91D17A64-C78D-4288-AADD-E414B56EFE88}" destId="{50A20592-056D-4D89-8500-823A5733B820}" srcOrd="1" destOrd="0" presId="urn:microsoft.com/office/officeart/2008/layout/LinedList"/>
    <dgm:cxn modelId="{54D30393-238E-493B-8152-6331E45FF58E}" type="presParOf" srcId="{C144393C-C46A-407D-B9BB-663670DC4BDB}" destId="{31F72040-D914-4A92-94AF-E8B0181FC541}" srcOrd="22" destOrd="0" presId="urn:microsoft.com/office/officeart/2008/layout/LinedList"/>
    <dgm:cxn modelId="{71832AD6-0343-43F1-B627-39DB3C4ECC34}" type="presParOf" srcId="{C144393C-C46A-407D-B9BB-663670DC4BDB}" destId="{D13BA81A-8C10-4ABB-8ABB-1CE3340F2AB3}" srcOrd="23" destOrd="0" presId="urn:microsoft.com/office/officeart/2008/layout/LinedList"/>
    <dgm:cxn modelId="{E7B19D67-74C9-4335-93B7-71D342320962}" type="presParOf" srcId="{D13BA81A-8C10-4ABB-8ABB-1CE3340F2AB3}" destId="{FE0FCF2F-2EF2-4F65-8D0D-261B00023F68}" srcOrd="0" destOrd="0" presId="urn:microsoft.com/office/officeart/2008/layout/LinedList"/>
    <dgm:cxn modelId="{B9F7D995-454C-4344-84AF-7662BB8C44AC}" type="presParOf" srcId="{D13BA81A-8C10-4ABB-8ABB-1CE3340F2AB3}" destId="{28653034-0D5B-4DB6-9FA4-E47877D4B0D5}" srcOrd="1" destOrd="0" presId="urn:microsoft.com/office/officeart/2008/layout/LinedList"/>
    <dgm:cxn modelId="{972B9220-B6E8-4641-813B-75482DEC954C}" type="presParOf" srcId="{C144393C-C46A-407D-B9BB-663670DC4BDB}" destId="{487BB959-B949-4AC2-8F54-CB302BA0D1F6}" srcOrd="24" destOrd="0" presId="urn:microsoft.com/office/officeart/2008/layout/LinedList"/>
    <dgm:cxn modelId="{4E87510D-2DC1-4501-BA35-641C5728542F}" type="presParOf" srcId="{C144393C-C46A-407D-B9BB-663670DC4BDB}" destId="{4F1EDC0C-2A0F-4836-872E-0923213CD295}" srcOrd="25" destOrd="0" presId="urn:microsoft.com/office/officeart/2008/layout/LinedList"/>
    <dgm:cxn modelId="{5137931D-1A60-40BC-97CC-A38A44BF092B}" type="presParOf" srcId="{4F1EDC0C-2A0F-4836-872E-0923213CD295}" destId="{C6DCDE17-7260-412C-AE77-758DE20C27A9}" srcOrd="0" destOrd="0" presId="urn:microsoft.com/office/officeart/2008/layout/LinedList"/>
    <dgm:cxn modelId="{D6C189C0-4CB1-4470-A1F1-BC8E9C1DF76D}" type="presParOf" srcId="{4F1EDC0C-2A0F-4836-872E-0923213CD295}" destId="{92E51C4F-59F4-4818-9D2B-A9E28354A94F}" srcOrd="1" destOrd="0" presId="urn:microsoft.com/office/officeart/2008/layout/LinedList"/>
    <dgm:cxn modelId="{9A980184-AFA1-4C11-8F90-320D4EA3EFCD}" type="presParOf" srcId="{C144393C-C46A-407D-B9BB-663670DC4BDB}" destId="{C63BFC1B-234F-4719-BD82-467CB5DEDB4B}" srcOrd="26" destOrd="0" presId="urn:microsoft.com/office/officeart/2008/layout/LinedList"/>
    <dgm:cxn modelId="{E4B0666A-BA15-45AA-8173-BFA0106554F7}" type="presParOf" srcId="{C144393C-C46A-407D-B9BB-663670DC4BDB}" destId="{517B2F05-05C0-419A-AF50-DD8EB0ED3150}" srcOrd="27" destOrd="0" presId="urn:microsoft.com/office/officeart/2008/layout/LinedList"/>
    <dgm:cxn modelId="{C8DCDD26-4953-45BC-9EE5-B42BC2DB2D4B}" type="presParOf" srcId="{517B2F05-05C0-419A-AF50-DD8EB0ED3150}" destId="{1858045D-F85F-41BD-88EA-040AD7B775D3}" srcOrd="0" destOrd="0" presId="urn:microsoft.com/office/officeart/2008/layout/LinedList"/>
    <dgm:cxn modelId="{4D185CCC-AA91-413E-89DF-2E0780C3E080}" type="presParOf" srcId="{517B2F05-05C0-419A-AF50-DD8EB0ED3150}" destId="{FCE3980B-2662-42C2-810C-23A50D911B50}" srcOrd="1" destOrd="0" presId="urn:microsoft.com/office/officeart/2008/layout/LinedList"/>
    <dgm:cxn modelId="{CCF38BF7-D5E0-4E09-A411-BBB30F91213C}" type="presParOf" srcId="{C144393C-C46A-407D-B9BB-663670DC4BDB}" destId="{B911A839-C766-4FE9-9957-D34D1585E9E9}" srcOrd="28" destOrd="0" presId="urn:microsoft.com/office/officeart/2008/layout/LinedList"/>
    <dgm:cxn modelId="{025E31A5-85EB-4EA1-BCBB-6A614E27643C}" type="presParOf" srcId="{C144393C-C46A-407D-B9BB-663670DC4BDB}" destId="{E76B9515-3F7A-468C-AF4A-CF6FA529ADD9}" srcOrd="29" destOrd="0" presId="urn:microsoft.com/office/officeart/2008/layout/LinedList"/>
    <dgm:cxn modelId="{C0269363-B816-49B4-AFA8-B7CBD3B2EF69}" type="presParOf" srcId="{E76B9515-3F7A-468C-AF4A-CF6FA529ADD9}" destId="{95A3B944-E423-4811-9458-0C0ABB5CE4F1}" srcOrd="0" destOrd="0" presId="urn:microsoft.com/office/officeart/2008/layout/LinedList"/>
    <dgm:cxn modelId="{4E35C9BA-80C3-4FE9-93AA-375990A13BB2}" type="presParOf" srcId="{E76B9515-3F7A-468C-AF4A-CF6FA529ADD9}" destId="{1236FBB5-24EE-48A3-819C-BA8DBD74A173}" srcOrd="1" destOrd="0" presId="urn:microsoft.com/office/officeart/2008/layout/LinedList"/>
    <dgm:cxn modelId="{D5386519-7036-491D-AE66-DBC060EDCDC3}" type="presParOf" srcId="{C144393C-C46A-407D-B9BB-663670DC4BDB}" destId="{92DAE8FF-3979-48B4-AAB0-456050FDBDE8}" srcOrd="30" destOrd="0" presId="urn:microsoft.com/office/officeart/2008/layout/LinedList"/>
    <dgm:cxn modelId="{77F05239-317D-41EC-BD5F-4AF434AFEB1E}" type="presParOf" srcId="{C144393C-C46A-407D-B9BB-663670DC4BDB}" destId="{2FD6ED66-B147-478F-956F-9A6AF78CEDC3}" srcOrd="31" destOrd="0" presId="urn:microsoft.com/office/officeart/2008/layout/LinedList"/>
    <dgm:cxn modelId="{348723C3-8EA0-4FBA-8E6F-CC4D36644B5F}" type="presParOf" srcId="{2FD6ED66-B147-478F-956F-9A6AF78CEDC3}" destId="{9D0C0C7F-CF91-4410-ADD8-C432AB27A21A}" srcOrd="0" destOrd="0" presId="urn:microsoft.com/office/officeart/2008/layout/LinedList"/>
    <dgm:cxn modelId="{46189D5D-F497-4BF5-BDA4-FD37432A4313}" type="presParOf" srcId="{2FD6ED66-B147-478F-956F-9A6AF78CEDC3}" destId="{AAE7BE64-B85F-4830-8F01-BB29A157FF99}" srcOrd="1" destOrd="0" presId="urn:microsoft.com/office/officeart/2008/layout/LinedList"/>
    <dgm:cxn modelId="{32636690-5836-4777-92AE-F1B9827D8D61}" type="presParOf" srcId="{C144393C-C46A-407D-B9BB-663670DC4BDB}" destId="{3E3CACA7-00FA-48F7-968B-C7C66C32E202}" srcOrd="32" destOrd="0" presId="urn:microsoft.com/office/officeart/2008/layout/LinedList"/>
    <dgm:cxn modelId="{C8320FF6-D181-4983-80FD-B6F4E4FF0A2C}" type="presParOf" srcId="{C144393C-C46A-407D-B9BB-663670DC4BDB}" destId="{52FEA512-022C-4FDD-BC71-CE5174BAA439}" srcOrd="33" destOrd="0" presId="urn:microsoft.com/office/officeart/2008/layout/LinedList"/>
    <dgm:cxn modelId="{3AC8D9E9-444D-4FC3-936B-BC2DA947EC6E}" type="presParOf" srcId="{52FEA512-022C-4FDD-BC71-CE5174BAA439}" destId="{07331B49-DAF4-48D8-8D56-9D2528CDA799}" srcOrd="0" destOrd="0" presId="urn:microsoft.com/office/officeart/2008/layout/LinedList"/>
    <dgm:cxn modelId="{0B497DBA-BDCF-4FE4-9BAD-B988B0A665F9}" type="presParOf" srcId="{52FEA512-022C-4FDD-BC71-CE5174BAA439}" destId="{EC74D3B5-5EF7-4E60-9DC1-94D0CE2E956B}" srcOrd="1" destOrd="0" presId="urn:microsoft.com/office/officeart/2008/layout/LinedList"/>
    <dgm:cxn modelId="{CFD629C4-B4CC-44C1-8457-CE2AE81EED7C}" type="presParOf" srcId="{C144393C-C46A-407D-B9BB-663670DC4BDB}" destId="{96A56788-5494-4BFD-BFFE-DABDFC9A735D}" srcOrd="34" destOrd="0" presId="urn:microsoft.com/office/officeart/2008/layout/LinedList"/>
    <dgm:cxn modelId="{82763D7B-8BE7-4DEA-A39E-2191B85FE209}" type="presParOf" srcId="{C144393C-C46A-407D-B9BB-663670DC4BDB}" destId="{6FEF3194-0A51-4951-BBC4-0F9233784F4E}" srcOrd="35" destOrd="0" presId="urn:microsoft.com/office/officeart/2008/layout/LinedList"/>
    <dgm:cxn modelId="{BE82D3A3-600A-49F6-9ACD-9030FCB16342}" type="presParOf" srcId="{6FEF3194-0A51-4951-BBC4-0F9233784F4E}" destId="{C978D077-0FE7-4385-A29E-0AD766773148}" srcOrd="0" destOrd="0" presId="urn:microsoft.com/office/officeart/2008/layout/LinedList"/>
    <dgm:cxn modelId="{4388960C-5A4D-463C-83A5-8A36F6578BDB}" type="presParOf" srcId="{6FEF3194-0A51-4951-BBC4-0F9233784F4E}" destId="{6112DA9F-4E68-4082-9819-4C2BE77F346E}" srcOrd="1" destOrd="0" presId="urn:microsoft.com/office/officeart/2008/layout/LinedList"/>
    <dgm:cxn modelId="{6BD7D108-2CAB-4C6A-B6F0-AAB311ACF7E1}" type="presParOf" srcId="{C144393C-C46A-407D-B9BB-663670DC4BDB}" destId="{F6DD6C48-B56B-4075-97D7-13B5C2B5CB53}" srcOrd="36" destOrd="0" presId="urn:microsoft.com/office/officeart/2008/layout/LinedList"/>
    <dgm:cxn modelId="{FEE75885-F007-4F5C-8A54-1C686C807EE1}" type="presParOf" srcId="{C144393C-C46A-407D-B9BB-663670DC4BDB}" destId="{80F508FD-0489-4805-8233-540C95E01658}" srcOrd="37" destOrd="0" presId="urn:microsoft.com/office/officeart/2008/layout/LinedList"/>
    <dgm:cxn modelId="{3453D7EF-AB25-4A4F-A119-15B1932CE1CE}" type="presParOf" srcId="{80F508FD-0489-4805-8233-540C95E01658}" destId="{B0A8333D-3361-4950-96B4-813A273883EE}" srcOrd="0" destOrd="0" presId="urn:microsoft.com/office/officeart/2008/layout/LinedList"/>
    <dgm:cxn modelId="{B4ED38CE-C853-4E1D-A45E-A638BDC1AAB2}" type="presParOf" srcId="{80F508FD-0489-4805-8233-540C95E01658}" destId="{DED468BF-9E4C-4C55-850A-1CA2DA78788F}" srcOrd="1" destOrd="0" presId="urn:microsoft.com/office/officeart/2008/layout/LinedList"/>
    <dgm:cxn modelId="{3653E095-071E-4F25-9FCD-FB22B352E92D}" type="presParOf" srcId="{C144393C-C46A-407D-B9BB-663670DC4BDB}" destId="{A41D0167-FEA6-4DDE-8ECF-61B8C0FBD6A1}" srcOrd="38" destOrd="0" presId="urn:microsoft.com/office/officeart/2008/layout/LinedList"/>
    <dgm:cxn modelId="{5C759CD5-0222-43DB-B006-C9164BD8D57F}" type="presParOf" srcId="{C144393C-C46A-407D-B9BB-663670DC4BDB}" destId="{16F8B0BD-E9BB-4C63-A1AE-021517262DC0}" srcOrd="39" destOrd="0" presId="urn:microsoft.com/office/officeart/2008/layout/LinedList"/>
    <dgm:cxn modelId="{72A84600-4FC7-487D-BB55-E0229E725460}" type="presParOf" srcId="{16F8B0BD-E9BB-4C63-A1AE-021517262DC0}" destId="{75266A07-6A06-4CD5-8AC1-AC69364EC0D2}" srcOrd="0" destOrd="0" presId="urn:microsoft.com/office/officeart/2008/layout/LinedList"/>
    <dgm:cxn modelId="{7D0C765B-019C-4BC6-91EA-BEAE4CC4773B}" type="presParOf" srcId="{16F8B0BD-E9BB-4C63-A1AE-021517262DC0}" destId="{60E9DB91-D2CA-4D62-A03A-F50F5E54643D}" srcOrd="1" destOrd="0" presId="urn:microsoft.com/office/officeart/2008/layout/LinedList"/>
    <dgm:cxn modelId="{7284D30D-3058-4F7C-99C3-AF79BD5014EA}" type="presParOf" srcId="{C144393C-C46A-407D-B9BB-663670DC4BDB}" destId="{3AD0DDC0-0662-40F5-ACAB-756B78B31C66}" srcOrd="40" destOrd="0" presId="urn:microsoft.com/office/officeart/2008/layout/LinedList"/>
    <dgm:cxn modelId="{034FCA48-5495-4C41-BAC5-09E6718515F3}" type="presParOf" srcId="{C144393C-C46A-407D-B9BB-663670DC4BDB}" destId="{CBC4BF4B-730F-450A-AE60-D70ECD7FCFF8}" srcOrd="41" destOrd="0" presId="urn:microsoft.com/office/officeart/2008/layout/LinedList"/>
    <dgm:cxn modelId="{9567D19F-E664-49C1-BA89-1D46251A6B2A}" type="presParOf" srcId="{CBC4BF4B-730F-450A-AE60-D70ECD7FCFF8}" destId="{B43D57E5-6F64-448F-ACBD-49AEDE2B5B95}" srcOrd="0" destOrd="0" presId="urn:microsoft.com/office/officeart/2008/layout/LinedList"/>
    <dgm:cxn modelId="{5CA4A2E7-F2D3-45AF-9EDB-D79063E45E65}" type="presParOf" srcId="{CBC4BF4B-730F-450A-AE60-D70ECD7FCFF8}" destId="{1145DE6E-A02E-477C-BF94-39759559664B}" srcOrd="1" destOrd="0" presId="urn:microsoft.com/office/officeart/2008/layout/LinedList"/>
    <dgm:cxn modelId="{24F3BE97-7705-4C76-93C6-A02D8280443F}" type="presParOf" srcId="{C144393C-C46A-407D-B9BB-663670DC4BDB}" destId="{E41510F1-F0E4-4F9C-9F17-35A25F6D9FC8}" srcOrd="42" destOrd="0" presId="urn:microsoft.com/office/officeart/2008/layout/LinedList"/>
    <dgm:cxn modelId="{2158DF49-7046-46BF-91D1-408CA3F42283}" type="presParOf" srcId="{C144393C-C46A-407D-B9BB-663670DC4BDB}" destId="{B553F06F-6CCB-40BD-812B-CA48CADC20CF}" srcOrd="43" destOrd="0" presId="urn:microsoft.com/office/officeart/2008/layout/LinedList"/>
    <dgm:cxn modelId="{0386160A-25C2-4141-B287-FCFBD4C099D1}" type="presParOf" srcId="{B553F06F-6CCB-40BD-812B-CA48CADC20CF}" destId="{58013B62-E8F4-45DF-BD18-157269923CE9}" srcOrd="0" destOrd="0" presId="urn:microsoft.com/office/officeart/2008/layout/LinedList"/>
    <dgm:cxn modelId="{C02C0662-D478-4555-8F1D-1D02B3807305}" type="presParOf" srcId="{B553F06F-6CCB-40BD-812B-CA48CADC20CF}" destId="{FA90EE71-2625-40F7-A25B-605B75421BA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F33A2E-ABA6-4CC0-B113-D45AFE9B77D2}" type="doc">
      <dgm:prSet loTypeId="urn:microsoft.com/office/officeart/2008/layout/LinedList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264C9AE-6C55-4FBD-B5C2-3B2E76E7F02A}">
      <dgm:prSet/>
      <dgm:spPr/>
      <dgm:t>
        <a:bodyPr/>
        <a:lstStyle/>
        <a:p>
          <a:pPr>
            <a:buClrTx/>
            <a:buSzTx/>
            <a:buFontTx/>
            <a:buNone/>
          </a:pPr>
          <a:r>
            <a:rPr lang="ru-RU" b="0" dirty="0">
              <a:latin typeface="TT NORMS"/>
            </a:rPr>
            <a:t>Сезонный осмотр общего имущества</a:t>
          </a:r>
        </a:p>
      </dgm:t>
    </dgm:pt>
    <dgm:pt modelId="{E0C8982A-8317-4518-A02F-D785EEA92D15}" type="parTrans" cxnId="{99691C8C-E3FA-4217-A74D-AA7CEC57BBB8}">
      <dgm:prSet/>
      <dgm:spPr/>
      <dgm:t>
        <a:bodyPr/>
        <a:lstStyle/>
        <a:p>
          <a:endParaRPr lang="ru-RU"/>
        </a:p>
      </dgm:t>
    </dgm:pt>
    <dgm:pt modelId="{1982478C-4E41-4B17-A220-C46B782CD0BA}" type="sibTrans" cxnId="{99691C8C-E3FA-4217-A74D-AA7CEC57BBB8}">
      <dgm:prSet/>
      <dgm:spPr/>
      <dgm:t>
        <a:bodyPr/>
        <a:lstStyle/>
        <a:p>
          <a:endParaRPr lang="ru-RU"/>
        </a:p>
      </dgm:t>
    </dgm:pt>
    <dgm:pt modelId="{20D5B71D-BA77-435C-94BC-9694A9FCB7C3}">
      <dgm:prSet/>
      <dgm:spPr/>
      <dgm:t>
        <a:bodyPr/>
        <a:lstStyle/>
        <a:p>
          <a:pPr>
            <a:buClrTx/>
            <a:buSzTx/>
            <a:buFontTx/>
            <a:buNone/>
          </a:pPr>
          <a:r>
            <a:rPr lang="ru-RU" b="0" dirty="0">
              <a:latin typeface="TT NORMS"/>
            </a:rPr>
            <a:t>Проверка и очистка воронок системы внутреннего водостока на кровле</a:t>
          </a:r>
        </a:p>
      </dgm:t>
    </dgm:pt>
    <dgm:pt modelId="{2E834F52-FB7E-4D18-97A8-852F76308EAF}" type="parTrans" cxnId="{0CE92022-E522-4856-AC09-BBCE91C4EE54}">
      <dgm:prSet/>
      <dgm:spPr/>
      <dgm:t>
        <a:bodyPr/>
        <a:lstStyle/>
        <a:p>
          <a:endParaRPr lang="ru-RU"/>
        </a:p>
      </dgm:t>
    </dgm:pt>
    <dgm:pt modelId="{A6EB5095-3E34-4839-8500-BE18FC66A22C}" type="sibTrans" cxnId="{0CE92022-E522-4856-AC09-BBCE91C4EE54}">
      <dgm:prSet/>
      <dgm:spPr/>
      <dgm:t>
        <a:bodyPr/>
        <a:lstStyle/>
        <a:p>
          <a:endParaRPr lang="ru-RU"/>
        </a:p>
      </dgm:t>
    </dgm:pt>
    <dgm:pt modelId="{C875C253-C2FC-4A59-B349-2E3FE047E63E}">
      <dgm:prSet/>
      <dgm:spPr/>
      <dgm:t>
        <a:bodyPr/>
        <a:lstStyle/>
        <a:p>
          <a:r>
            <a:rPr lang="ru-RU" b="0" dirty="0">
              <a:latin typeface="TT NORMS"/>
            </a:rPr>
            <a:t>Техническое обслуживание дверных </a:t>
          </a:r>
          <a:r>
            <a:rPr lang="ru-RU" b="0" dirty="0" err="1">
              <a:latin typeface="TT NORMS"/>
            </a:rPr>
            <a:t>электродоводчиков</a:t>
          </a:r>
          <a:r>
            <a:rPr lang="ru-RU" b="0" dirty="0">
              <a:latin typeface="TT NORMS"/>
            </a:rPr>
            <a:t> </a:t>
          </a:r>
        </a:p>
      </dgm:t>
    </dgm:pt>
    <dgm:pt modelId="{3FA53D6F-FEEC-41AB-97F8-4443006B495D}" type="parTrans" cxnId="{CB9D9D38-59D4-4610-BDB9-BBF12ECC95E5}">
      <dgm:prSet/>
      <dgm:spPr/>
      <dgm:t>
        <a:bodyPr/>
        <a:lstStyle/>
        <a:p>
          <a:endParaRPr lang="ru-RU"/>
        </a:p>
      </dgm:t>
    </dgm:pt>
    <dgm:pt modelId="{2FCB07A7-027F-4576-AA73-91EFF11EC7E0}" type="sibTrans" cxnId="{CB9D9D38-59D4-4610-BDB9-BBF12ECC95E5}">
      <dgm:prSet/>
      <dgm:spPr/>
      <dgm:t>
        <a:bodyPr/>
        <a:lstStyle/>
        <a:p>
          <a:endParaRPr lang="ru-RU"/>
        </a:p>
      </dgm:t>
    </dgm:pt>
    <dgm:pt modelId="{1E81F14A-7D2A-4692-8358-6121C97DAE90}">
      <dgm:prSet/>
      <dgm:spPr/>
      <dgm:t>
        <a:bodyPr/>
        <a:lstStyle/>
        <a:p>
          <a:r>
            <a:rPr lang="ru-RU" b="0" i="0" u="none" dirty="0">
              <a:latin typeface="TT NORMS"/>
            </a:rPr>
            <a:t>Заменили аккумуляторы в ИВЕПР  диспетчерская</a:t>
          </a:r>
        </a:p>
      </dgm:t>
    </dgm:pt>
    <dgm:pt modelId="{F23D8076-5D8E-4A1A-AC95-3292CEF7749F}" type="parTrans" cxnId="{A3149270-EBB1-42F2-AE8A-4CA1BBE6EA0C}">
      <dgm:prSet/>
      <dgm:spPr/>
      <dgm:t>
        <a:bodyPr/>
        <a:lstStyle/>
        <a:p>
          <a:endParaRPr lang="ru-RU"/>
        </a:p>
      </dgm:t>
    </dgm:pt>
    <dgm:pt modelId="{D47B755F-2D3F-496C-B233-5E761BA13CBB}" type="sibTrans" cxnId="{A3149270-EBB1-42F2-AE8A-4CA1BBE6EA0C}">
      <dgm:prSet/>
      <dgm:spPr/>
      <dgm:t>
        <a:bodyPr/>
        <a:lstStyle/>
        <a:p>
          <a:endParaRPr lang="ru-RU"/>
        </a:p>
      </dgm:t>
    </dgm:pt>
    <dgm:pt modelId="{76038EBE-0D43-497D-A6E1-4EC70732B710}">
      <dgm:prSet/>
      <dgm:spPr/>
      <dgm:t>
        <a:bodyPr/>
        <a:lstStyle/>
        <a:p>
          <a:pPr>
            <a:buClrTx/>
            <a:buSzTx/>
            <a:buFontTx/>
            <a:buNone/>
          </a:pPr>
          <a:r>
            <a:rPr lang="ru-RU" b="0" dirty="0">
              <a:latin typeface="TT NORMS"/>
            </a:rPr>
            <a:t>Обслуживание и мойка наружного и внутренних блоков  системы кондиционирования в холле подъездов </a:t>
          </a:r>
        </a:p>
      </dgm:t>
    </dgm:pt>
    <dgm:pt modelId="{A1FAB725-FA41-4493-B72C-D944B15D3933}" type="parTrans" cxnId="{797FF024-8869-4B47-B3CB-0836DF03D1F8}">
      <dgm:prSet/>
      <dgm:spPr/>
      <dgm:t>
        <a:bodyPr/>
        <a:lstStyle/>
        <a:p>
          <a:endParaRPr lang="ru-RU"/>
        </a:p>
      </dgm:t>
    </dgm:pt>
    <dgm:pt modelId="{8B93549C-C710-4A9D-AF3B-0270B28D39EB}" type="sibTrans" cxnId="{797FF024-8869-4B47-B3CB-0836DF03D1F8}">
      <dgm:prSet/>
      <dgm:spPr/>
      <dgm:t>
        <a:bodyPr/>
        <a:lstStyle/>
        <a:p>
          <a:endParaRPr lang="ru-RU"/>
        </a:p>
      </dgm:t>
    </dgm:pt>
    <dgm:pt modelId="{1B3B64EC-50CB-4AFC-A2AE-BADEB4D08A39}">
      <dgm:prSet/>
      <dgm:spPr/>
      <dgm:t>
        <a:bodyPr/>
        <a:lstStyle/>
        <a:p>
          <a:pPr>
            <a:buClrTx/>
            <a:buSzTx/>
            <a:buFontTx/>
            <a:buNone/>
          </a:pPr>
          <a:r>
            <a:rPr lang="ru-RU" b="0" dirty="0">
              <a:latin typeface="TT NORMS"/>
            </a:rPr>
            <a:t>Обслуживание системы охлаждения приточно-вытяжной вентиляции в подъездов</a:t>
          </a:r>
        </a:p>
      </dgm:t>
    </dgm:pt>
    <dgm:pt modelId="{86D8DBDE-2E46-4A92-8247-5B41DC965175}" type="parTrans" cxnId="{27BF77E7-9E00-4E07-8410-4B291D48A50F}">
      <dgm:prSet/>
      <dgm:spPr/>
      <dgm:t>
        <a:bodyPr/>
        <a:lstStyle/>
        <a:p>
          <a:endParaRPr lang="ru-RU"/>
        </a:p>
      </dgm:t>
    </dgm:pt>
    <dgm:pt modelId="{661DC383-F949-4973-B78C-4A806BB71886}" type="sibTrans" cxnId="{27BF77E7-9E00-4E07-8410-4B291D48A50F}">
      <dgm:prSet/>
      <dgm:spPr/>
      <dgm:t>
        <a:bodyPr/>
        <a:lstStyle/>
        <a:p>
          <a:endParaRPr lang="ru-RU"/>
        </a:p>
      </dgm:t>
    </dgm:pt>
    <dgm:pt modelId="{72D6EF63-6724-44F3-A539-8FD7A039D3EC}">
      <dgm:prSet/>
      <dgm:spPr/>
      <dgm:t>
        <a:bodyPr/>
        <a:lstStyle/>
        <a:p>
          <a:r>
            <a:rPr lang="ru-RU" b="0" dirty="0">
              <a:latin typeface="TT NORMS"/>
            </a:rPr>
            <a:t>Проведена очистка шкафов от пыли и загрязнений с электрическим оборудование в ИТП. Выполнена протяжка контактов</a:t>
          </a:r>
        </a:p>
      </dgm:t>
    </dgm:pt>
    <dgm:pt modelId="{031724EF-F7F2-4312-84F1-299088CBF51D}" type="parTrans" cxnId="{E16DB3C8-7F84-45AA-999A-3399D9270AE9}">
      <dgm:prSet/>
      <dgm:spPr/>
      <dgm:t>
        <a:bodyPr/>
        <a:lstStyle/>
        <a:p>
          <a:endParaRPr lang="ru-RU"/>
        </a:p>
      </dgm:t>
    </dgm:pt>
    <dgm:pt modelId="{6346806B-FB3E-4261-B6C2-F31A7E78395B}" type="sibTrans" cxnId="{E16DB3C8-7F84-45AA-999A-3399D9270AE9}">
      <dgm:prSet/>
      <dgm:spPr/>
      <dgm:t>
        <a:bodyPr/>
        <a:lstStyle/>
        <a:p>
          <a:endParaRPr lang="ru-RU"/>
        </a:p>
      </dgm:t>
    </dgm:pt>
    <dgm:pt modelId="{25F1CF53-50A4-43DE-BE27-E72ED55E37CB}">
      <dgm:prSet/>
      <dgm:spPr/>
      <dgm:t>
        <a:bodyPr/>
        <a:lstStyle/>
        <a:p>
          <a:r>
            <a:rPr lang="ru-RU" b="0" dirty="0">
              <a:latin typeface="TT NORMS"/>
            </a:rPr>
            <a:t>Опрессовка системы отопления и подготовка к зимнему сезону </a:t>
          </a:r>
        </a:p>
      </dgm:t>
    </dgm:pt>
    <dgm:pt modelId="{2CDC2AEF-2BBC-441F-9C01-26D7C4610B35}" type="parTrans" cxnId="{126994A6-6AA2-4BC6-819E-1FFAA813222A}">
      <dgm:prSet/>
      <dgm:spPr/>
      <dgm:t>
        <a:bodyPr/>
        <a:lstStyle/>
        <a:p>
          <a:endParaRPr lang="ru-RU"/>
        </a:p>
      </dgm:t>
    </dgm:pt>
    <dgm:pt modelId="{FE01B846-8BB1-451B-9E02-E7763F61DF36}" type="sibTrans" cxnId="{126994A6-6AA2-4BC6-819E-1FFAA813222A}">
      <dgm:prSet/>
      <dgm:spPr/>
      <dgm:t>
        <a:bodyPr/>
        <a:lstStyle/>
        <a:p>
          <a:endParaRPr lang="ru-RU"/>
        </a:p>
      </dgm:t>
    </dgm:pt>
    <dgm:pt modelId="{FEA000E5-6942-451F-B26D-D69D56B9DB89}">
      <dgm:prSet/>
      <dgm:spPr/>
      <dgm:t>
        <a:bodyPr anchor="ctr"/>
        <a:lstStyle/>
        <a:p>
          <a:pPr>
            <a:buClrTx/>
            <a:buSzTx/>
            <a:buFontTx/>
            <a:buNone/>
          </a:pPr>
          <a:r>
            <a:rPr lang="ru-RU" b="0" i="0" dirty="0"/>
            <a:t>Балансировка системы горячего водоснабжения и замена температурных регуляторов</a:t>
          </a:r>
          <a:endParaRPr lang="ru-RU" b="0" dirty="0">
            <a:latin typeface="TT NORMS"/>
          </a:endParaRPr>
        </a:p>
      </dgm:t>
    </dgm:pt>
    <dgm:pt modelId="{B478D024-DEF8-466F-909F-BB45A8E7EB5D}" type="parTrans" cxnId="{B4BB49B3-6F09-45CE-8574-36EA965ABB7F}">
      <dgm:prSet/>
      <dgm:spPr/>
      <dgm:t>
        <a:bodyPr/>
        <a:lstStyle/>
        <a:p>
          <a:endParaRPr lang="ru-RU"/>
        </a:p>
      </dgm:t>
    </dgm:pt>
    <dgm:pt modelId="{8A920ECA-95D5-4D7B-8F6C-492A37F9BF28}" type="sibTrans" cxnId="{B4BB49B3-6F09-45CE-8574-36EA965ABB7F}">
      <dgm:prSet/>
      <dgm:spPr/>
      <dgm:t>
        <a:bodyPr/>
        <a:lstStyle/>
        <a:p>
          <a:endParaRPr lang="ru-RU"/>
        </a:p>
      </dgm:t>
    </dgm:pt>
    <dgm:pt modelId="{87CA2550-18C3-4F9E-9DAF-1682680D3E82}">
      <dgm:prSet/>
      <dgm:spPr/>
      <dgm:t>
        <a:bodyPr anchor="ctr"/>
        <a:lstStyle/>
        <a:p>
          <a:pPr>
            <a:buClrTx/>
            <a:buSzTx/>
            <a:buFontTx/>
            <a:buNone/>
          </a:pPr>
          <a:r>
            <a:rPr lang="ru-RU" dirty="0">
              <a:latin typeface="TT NORMS"/>
            </a:rPr>
            <a:t>Испытания противопожарных систем</a:t>
          </a:r>
        </a:p>
      </dgm:t>
    </dgm:pt>
    <dgm:pt modelId="{4C603F85-DFB3-4639-AA2F-CA8C735E4CCB}" type="parTrans" cxnId="{1BABD5B9-A284-4DB6-8F56-7E6FA88EB675}">
      <dgm:prSet/>
      <dgm:spPr/>
      <dgm:t>
        <a:bodyPr/>
        <a:lstStyle/>
        <a:p>
          <a:endParaRPr lang="ru-RU"/>
        </a:p>
      </dgm:t>
    </dgm:pt>
    <dgm:pt modelId="{D6E1DC75-85D6-4B01-97F0-F593F708CA29}" type="sibTrans" cxnId="{1BABD5B9-A284-4DB6-8F56-7E6FA88EB675}">
      <dgm:prSet/>
      <dgm:spPr/>
      <dgm:t>
        <a:bodyPr/>
        <a:lstStyle/>
        <a:p>
          <a:endParaRPr lang="ru-RU"/>
        </a:p>
      </dgm:t>
    </dgm:pt>
    <dgm:pt modelId="{781D55CA-BB03-46DC-A8DA-1394F9FE3489}">
      <dgm:prSet/>
      <dgm:spPr/>
      <dgm:t>
        <a:bodyPr anchor="ctr"/>
        <a:lstStyle/>
        <a:p>
          <a:pPr>
            <a:buClrTx/>
            <a:buSzTx/>
            <a:buFontTx/>
            <a:buNone/>
          </a:pPr>
          <a:r>
            <a:rPr lang="ru-RU" dirty="0">
              <a:latin typeface="TT NORMS"/>
            </a:rPr>
            <a:t>Замена платы в системе управления отоплением </a:t>
          </a:r>
        </a:p>
      </dgm:t>
    </dgm:pt>
    <dgm:pt modelId="{FD255FB8-90DC-4AA4-A84F-A6947425463B}" type="parTrans" cxnId="{43BB2CD7-706E-4F4F-8031-FA89E5134E29}">
      <dgm:prSet/>
      <dgm:spPr/>
      <dgm:t>
        <a:bodyPr/>
        <a:lstStyle/>
        <a:p>
          <a:endParaRPr lang="ru-RU"/>
        </a:p>
      </dgm:t>
    </dgm:pt>
    <dgm:pt modelId="{9469D8E0-60AE-4B2D-8FA9-1833C75E12DB}" type="sibTrans" cxnId="{43BB2CD7-706E-4F4F-8031-FA89E5134E29}">
      <dgm:prSet/>
      <dgm:spPr/>
      <dgm:t>
        <a:bodyPr/>
        <a:lstStyle/>
        <a:p>
          <a:endParaRPr lang="ru-RU"/>
        </a:p>
      </dgm:t>
    </dgm:pt>
    <dgm:pt modelId="{160185BD-2808-4B93-A99F-5B72E4F6E332}">
      <dgm:prSet/>
      <dgm:spPr/>
      <dgm:t>
        <a:bodyPr anchor="ctr"/>
        <a:lstStyle/>
        <a:p>
          <a:pPr>
            <a:buClrTx/>
            <a:buSzTx/>
            <a:buFontTx/>
            <a:buNone/>
          </a:pPr>
          <a:r>
            <a:rPr lang="ru-RU" dirty="0">
              <a:latin typeface="TT NORMS"/>
            </a:rPr>
            <a:t>Регулировка автоматического самозакрывающегося устройства входных дверей</a:t>
          </a:r>
        </a:p>
      </dgm:t>
    </dgm:pt>
    <dgm:pt modelId="{6FD1E71B-B500-44EB-97A7-9C9D71E137E0}" type="parTrans" cxnId="{CF8E54E1-20BC-4D96-A1C3-B71A49E48C59}">
      <dgm:prSet/>
      <dgm:spPr/>
      <dgm:t>
        <a:bodyPr/>
        <a:lstStyle/>
        <a:p>
          <a:endParaRPr lang="ru-RU"/>
        </a:p>
      </dgm:t>
    </dgm:pt>
    <dgm:pt modelId="{384C272B-177D-41D1-9C0F-A8795E41E0B0}" type="sibTrans" cxnId="{CF8E54E1-20BC-4D96-A1C3-B71A49E48C59}">
      <dgm:prSet/>
      <dgm:spPr/>
      <dgm:t>
        <a:bodyPr/>
        <a:lstStyle/>
        <a:p>
          <a:endParaRPr lang="ru-RU"/>
        </a:p>
      </dgm:t>
    </dgm:pt>
    <dgm:pt modelId="{8FC05520-78B7-4E63-BC03-5A4F68DFC376}">
      <dgm:prSet/>
      <dgm:spPr/>
      <dgm:t>
        <a:bodyPr anchor="ctr"/>
        <a:lstStyle/>
        <a:p>
          <a:pPr>
            <a:buClrTx/>
            <a:buSzTx/>
            <a:buFontTx/>
            <a:buNone/>
          </a:pPr>
          <a:r>
            <a:rPr lang="ru-RU" dirty="0">
              <a:latin typeface="TT NORMS"/>
            </a:rPr>
            <a:t>Окраска люков и приямков в паркинге</a:t>
          </a:r>
        </a:p>
      </dgm:t>
    </dgm:pt>
    <dgm:pt modelId="{16FB28DC-493E-4E4E-A4C2-75EB716A1E92}" type="parTrans" cxnId="{67BC121B-41F1-4EF1-B8DC-22D6E0C0F7D6}">
      <dgm:prSet/>
      <dgm:spPr/>
      <dgm:t>
        <a:bodyPr/>
        <a:lstStyle/>
        <a:p>
          <a:endParaRPr lang="ru-RU"/>
        </a:p>
      </dgm:t>
    </dgm:pt>
    <dgm:pt modelId="{73804805-8909-41CF-9A55-12D6C22A50BD}" type="sibTrans" cxnId="{67BC121B-41F1-4EF1-B8DC-22D6E0C0F7D6}">
      <dgm:prSet/>
      <dgm:spPr/>
      <dgm:t>
        <a:bodyPr/>
        <a:lstStyle/>
        <a:p>
          <a:endParaRPr lang="ru-RU"/>
        </a:p>
      </dgm:t>
    </dgm:pt>
    <dgm:pt modelId="{D404B1C8-E03E-499B-A058-01FC6996C198}">
      <dgm:prSet/>
      <dgm:spPr/>
      <dgm:t>
        <a:bodyPr anchor="ctr"/>
        <a:lstStyle/>
        <a:p>
          <a:pPr>
            <a:buClrTx/>
            <a:buSzTx/>
            <a:buFontTx/>
            <a:buNone/>
          </a:pPr>
          <a:r>
            <a:rPr lang="ru-RU" dirty="0">
              <a:latin typeface="TT NORMS"/>
            </a:rPr>
            <a:t>Регулировка графика включения уличного освещения</a:t>
          </a:r>
        </a:p>
      </dgm:t>
    </dgm:pt>
    <dgm:pt modelId="{5670D768-C338-457D-8561-12A9F3771905}" type="parTrans" cxnId="{9FD96776-0344-46A1-A768-2FDF051568C1}">
      <dgm:prSet/>
      <dgm:spPr/>
      <dgm:t>
        <a:bodyPr/>
        <a:lstStyle/>
        <a:p>
          <a:endParaRPr lang="ru-RU"/>
        </a:p>
      </dgm:t>
    </dgm:pt>
    <dgm:pt modelId="{A2C13A0D-07B8-4D23-8FE7-D418D4401C69}" type="sibTrans" cxnId="{9FD96776-0344-46A1-A768-2FDF051568C1}">
      <dgm:prSet/>
      <dgm:spPr/>
      <dgm:t>
        <a:bodyPr/>
        <a:lstStyle/>
        <a:p>
          <a:endParaRPr lang="ru-RU"/>
        </a:p>
      </dgm:t>
    </dgm:pt>
    <dgm:pt modelId="{9D0A4A21-3D01-4487-A7C1-05BE24069EB7}">
      <dgm:prSet/>
      <dgm:spPr/>
      <dgm:t>
        <a:bodyPr anchor="ctr"/>
        <a:lstStyle/>
        <a:p>
          <a:pPr>
            <a:buClrTx/>
            <a:buSzTx/>
            <a:buFontTx/>
            <a:buNone/>
          </a:pPr>
          <a:r>
            <a:rPr lang="ru-RU" dirty="0">
              <a:latin typeface="TT NORMS"/>
            </a:rPr>
            <a:t>Пуск отопления</a:t>
          </a:r>
          <a:endParaRPr lang="ru-RU" dirty="0"/>
        </a:p>
      </dgm:t>
    </dgm:pt>
    <dgm:pt modelId="{7F418A9D-3D96-4AA7-9610-70687760D003}" type="parTrans" cxnId="{B7D73CCD-86A6-453E-A975-E7E8DF007D99}">
      <dgm:prSet/>
      <dgm:spPr/>
      <dgm:t>
        <a:bodyPr/>
        <a:lstStyle/>
        <a:p>
          <a:endParaRPr lang="ru-RU"/>
        </a:p>
      </dgm:t>
    </dgm:pt>
    <dgm:pt modelId="{C2C9672B-E39F-439A-94B6-C5EA530CFA35}" type="sibTrans" cxnId="{B7D73CCD-86A6-453E-A975-E7E8DF007D99}">
      <dgm:prSet/>
      <dgm:spPr/>
      <dgm:t>
        <a:bodyPr/>
        <a:lstStyle/>
        <a:p>
          <a:endParaRPr lang="ru-RU"/>
        </a:p>
      </dgm:t>
    </dgm:pt>
    <dgm:pt modelId="{185840C8-7D83-46BE-A45A-55C8C220BD89}">
      <dgm:prSet/>
      <dgm:spPr/>
      <dgm:t>
        <a:bodyPr anchor="ctr"/>
        <a:lstStyle/>
        <a:p>
          <a:pPr>
            <a:buClrTx/>
            <a:buSzTx/>
            <a:buFontTx/>
            <a:buNone/>
          </a:pPr>
          <a:r>
            <a:rPr lang="ru-RU" dirty="0">
              <a:latin typeface="TT NORMS"/>
            </a:rPr>
            <a:t>Перевод системы приточно-вытяжной вентиляции в зимний режим</a:t>
          </a:r>
        </a:p>
      </dgm:t>
    </dgm:pt>
    <dgm:pt modelId="{A6C1B6B1-5779-4F55-B6B3-44FF0A24151F}" type="parTrans" cxnId="{512A5475-43FC-4BFE-AFE8-19FE1DBDFD86}">
      <dgm:prSet/>
      <dgm:spPr/>
      <dgm:t>
        <a:bodyPr/>
        <a:lstStyle/>
        <a:p>
          <a:endParaRPr lang="ru-RU"/>
        </a:p>
      </dgm:t>
    </dgm:pt>
    <dgm:pt modelId="{B89354A1-9003-4023-9E2F-9747CFA2DEA6}" type="sibTrans" cxnId="{512A5475-43FC-4BFE-AFE8-19FE1DBDFD86}">
      <dgm:prSet/>
      <dgm:spPr/>
      <dgm:t>
        <a:bodyPr/>
        <a:lstStyle/>
        <a:p>
          <a:endParaRPr lang="ru-RU"/>
        </a:p>
      </dgm:t>
    </dgm:pt>
    <dgm:pt modelId="{BBF5C37A-14C1-4EB1-B8CF-FBE492E20E38}">
      <dgm:prSet/>
      <dgm:spPr/>
      <dgm:t>
        <a:bodyPr anchor="ctr"/>
        <a:lstStyle/>
        <a:p>
          <a:pPr>
            <a:buClrTx/>
            <a:buSzTx/>
            <a:buFontTx/>
            <a:buNone/>
          </a:pPr>
          <a:r>
            <a:rPr lang="ru-RU" dirty="0">
              <a:latin typeface="TT NORMS"/>
            </a:rPr>
            <a:t>Прочистка дренажных лотков паркинга</a:t>
          </a:r>
        </a:p>
      </dgm:t>
    </dgm:pt>
    <dgm:pt modelId="{C1B83D64-AE83-4921-A970-876A84C822B1}" type="parTrans" cxnId="{273BF3F3-CE35-4464-B132-EA6AF9CCD1F8}">
      <dgm:prSet/>
      <dgm:spPr/>
      <dgm:t>
        <a:bodyPr/>
        <a:lstStyle/>
        <a:p>
          <a:endParaRPr lang="ru-RU"/>
        </a:p>
      </dgm:t>
    </dgm:pt>
    <dgm:pt modelId="{2B7DFB27-3B8D-4F5E-BE47-EE60DBCC1743}" type="sibTrans" cxnId="{273BF3F3-CE35-4464-B132-EA6AF9CCD1F8}">
      <dgm:prSet/>
      <dgm:spPr/>
      <dgm:t>
        <a:bodyPr/>
        <a:lstStyle/>
        <a:p>
          <a:endParaRPr lang="ru-RU"/>
        </a:p>
      </dgm:t>
    </dgm:pt>
    <dgm:pt modelId="{6ECC6C5B-C572-4B7E-8CED-4346035DFD74}">
      <dgm:prSet/>
      <dgm:spPr/>
      <dgm:t>
        <a:bodyPr anchor="ctr"/>
        <a:lstStyle/>
        <a:p>
          <a:pPr>
            <a:buClrTx/>
            <a:buSzTx/>
            <a:buFontTx/>
            <a:buNone/>
          </a:pPr>
          <a:r>
            <a:rPr lang="ru-RU" dirty="0">
              <a:latin typeface="TT NORMS"/>
            </a:rPr>
            <a:t>Прочистка воронок системы внутреннего водостока</a:t>
          </a:r>
        </a:p>
      </dgm:t>
    </dgm:pt>
    <dgm:pt modelId="{1BFAB910-4C51-4DD5-89CF-09115B07D6F4}" type="parTrans" cxnId="{9C53DA5A-EAEF-4A0C-BEAF-62EB1DA236B8}">
      <dgm:prSet/>
      <dgm:spPr/>
      <dgm:t>
        <a:bodyPr/>
        <a:lstStyle/>
        <a:p>
          <a:endParaRPr lang="ru-RU"/>
        </a:p>
      </dgm:t>
    </dgm:pt>
    <dgm:pt modelId="{E92F4A2A-1DBF-4A4C-AE7B-81CBAEC26205}" type="sibTrans" cxnId="{9C53DA5A-EAEF-4A0C-BEAF-62EB1DA236B8}">
      <dgm:prSet/>
      <dgm:spPr/>
      <dgm:t>
        <a:bodyPr/>
        <a:lstStyle/>
        <a:p>
          <a:endParaRPr lang="ru-RU"/>
        </a:p>
      </dgm:t>
    </dgm:pt>
    <dgm:pt modelId="{4A92A957-06A9-4CEE-967C-6F740EF2B1E0}">
      <dgm:prSet/>
      <dgm:spPr/>
      <dgm:t>
        <a:bodyPr anchor="ctr"/>
        <a:lstStyle/>
        <a:p>
          <a:pPr>
            <a:buClrTx/>
            <a:buSzTx/>
            <a:buFontTx/>
            <a:buNone/>
          </a:pPr>
          <a:r>
            <a:rPr lang="ru-RU" dirty="0">
              <a:latin typeface="TT NORMS"/>
            </a:rPr>
            <a:t>Ремонт теплоизоляционного слоя воздуховодов системы вентиляции паркинга </a:t>
          </a:r>
        </a:p>
      </dgm:t>
    </dgm:pt>
    <dgm:pt modelId="{E2A79DEF-8CF2-4BDA-A1F8-F20740816FD2}" type="parTrans" cxnId="{4B33E856-FF99-471B-B682-7AF1614FB336}">
      <dgm:prSet/>
      <dgm:spPr/>
      <dgm:t>
        <a:bodyPr/>
        <a:lstStyle/>
        <a:p>
          <a:endParaRPr lang="ru-RU"/>
        </a:p>
      </dgm:t>
    </dgm:pt>
    <dgm:pt modelId="{20ABBF9F-85A0-481D-AB90-4D496C79A08F}" type="sibTrans" cxnId="{4B33E856-FF99-471B-B682-7AF1614FB336}">
      <dgm:prSet/>
      <dgm:spPr/>
      <dgm:t>
        <a:bodyPr/>
        <a:lstStyle/>
        <a:p>
          <a:endParaRPr lang="ru-RU"/>
        </a:p>
      </dgm:t>
    </dgm:pt>
    <dgm:pt modelId="{C659F1EF-3801-4B28-997D-56860DA463AE}">
      <dgm:prSet/>
      <dgm:spPr/>
      <dgm:t>
        <a:bodyPr anchor="ctr"/>
        <a:lstStyle/>
        <a:p>
          <a:pPr>
            <a:buClrTx/>
            <a:buSzTx/>
            <a:buFontTx/>
            <a:buNone/>
          </a:pPr>
          <a:r>
            <a:rPr lang="ru-RU" dirty="0">
              <a:latin typeface="TT NORMS"/>
            </a:rPr>
            <a:t>Ремонт усилителя сигнала сотовой связи в паркинге на -2 этаже</a:t>
          </a:r>
        </a:p>
      </dgm:t>
    </dgm:pt>
    <dgm:pt modelId="{C4C1964D-AF79-4C23-9D9D-76DB42FA0BEE}" type="parTrans" cxnId="{A27088DB-0892-4721-8566-3B690FB4407C}">
      <dgm:prSet/>
      <dgm:spPr/>
      <dgm:t>
        <a:bodyPr/>
        <a:lstStyle/>
        <a:p>
          <a:endParaRPr lang="ru-RU"/>
        </a:p>
      </dgm:t>
    </dgm:pt>
    <dgm:pt modelId="{C1EE2934-271C-4205-81DA-9BD2A62F48E6}" type="sibTrans" cxnId="{A27088DB-0892-4721-8566-3B690FB4407C}">
      <dgm:prSet/>
      <dgm:spPr/>
      <dgm:t>
        <a:bodyPr/>
        <a:lstStyle/>
        <a:p>
          <a:endParaRPr lang="ru-RU"/>
        </a:p>
      </dgm:t>
    </dgm:pt>
    <dgm:pt modelId="{6DB3FD4B-7962-4E80-A53B-6A5372A79B72}">
      <dgm:prSet/>
      <dgm:spPr/>
      <dgm:t>
        <a:bodyPr anchor="ctr"/>
        <a:lstStyle/>
        <a:p>
          <a:r>
            <a:rPr lang="ru-RU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T NORMS"/>
              <a:ea typeface="+mn-ea"/>
              <a:cs typeface="+mn-cs"/>
            </a:rPr>
            <a:t>Проведен сезонный осмотр здания и территории </a:t>
          </a:r>
        </a:p>
      </dgm:t>
    </dgm:pt>
    <dgm:pt modelId="{AA16A9F4-31E7-41A7-94A0-EA351861028B}" type="parTrans" cxnId="{8FC0524D-8DB1-451E-A82A-F7CEA68AD398}">
      <dgm:prSet/>
      <dgm:spPr/>
      <dgm:t>
        <a:bodyPr/>
        <a:lstStyle/>
        <a:p>
          <a:endParaRPr lang="ru-RU"/>
        </a:p>
      </dgm:t>
    </dgm:pt>
    <dgm:pt modelId="{380CB6B4-F69A-4BDB-8F4E-8B230CC77044}" type="sibTrans" cxnId="{8FC0524D-8DB1-451E-A82A-F7CEA68AD398}">
      <dgm:prSet/>
      <dgm:spPr/>
      <dgm:t>
        <a:bodyPr/>
        <a:lstStyle/>
        <a:p>
          <a:endParaRPr lang="ru-RU"/>
        </a:p>
      </dgm:t>
    </dgm:pt>
    <dgm:pt modelId="{321E4CB6-645C-438E-B8BF-5CAB6F4F7199}">
      <dgm:prSet/>
      <dgm:spPr/>
      <dgm:t>
        <a:bodyPr anchor="ctr"/>
        <a:lstStyle/>
        <a:p>
          <a:pPr>
            <a:buClrTx/>
            <a:buSzTx/>
            <a:buFontTx/>
            <a:buNone/>
          </a:pPr>
          <a:r>
            <a:rPr lang="ru-RU" dirty="0">
              <a:latin typeface="TT NORMS"/>
            </a:rPr>
            <a:t>Регулировка приборов отопления в паркинге на -1 и -2 этаже</a:t>
          </a:r>
        </a:p>
      </dgm:t>
    </dgm:pt>
    <dgm:pt modelId="{790537D6-EFE5-47DE-A269-125F72889CAC}" type="parTrans" cxnId="{71F3D711-8338-47C7-9951-415B06E57A8A}">
      <dgm:prSet/>
      <dgm:spPr/>
      <dgm:t>
        <a:bodyPr/>
        <a:lstStyle/>
        <a:p>
          <a:endParaRPr lang="ru-RU"/>
        </a:p>
      </dgm:t>
    </dgm:pt>
    <dgm:pt modelId="{17A1B2EE-FC32-4005-97B7-CA7388C3364E}" type="sibTrans" cxnId="{71F3D711-8338-47C7-9951-415B06E57A8A}">
      <dgm:prSet/>
      <dgm:spPr/>
      <dgm:t>
        <a:bodyPr/>
        <a:lstStyle/>
        <a:p>
          <a:endParaRPr lang="ru-RU"/>
        </a:p>
      </dgm:t>
    </dgm:pt>
    <dgm:pt modelId="{C144393C-C46A-407D-B9BB-663670DC4BDB}" type="pres">
      <dgm:prSet presAssocID="{7CF33A2E-ABA6-4CC0-B113-D45AFE9B77D2}" presName="vert0" presStyleCnt="0">
        <dgm:presLayoutVars>
          <dgm:dir/>
          <dgm:animOne val="branch"/>
          <dgm:animLvl val="lvl"/>
        </dgm:presLayoutVars>
      </dgm:prSet>
      <dgm:spPr/>
    </dgm:pt>
    <dgm:pt modelId="{F061457E-01AE-4FA1-B813-7BE7CEBA3B1F}" type="pres">
      <dgm:prSet presAssocID="{3264C9AE-6C55-4FBD-B5C2-3B2E76E7F02A}" presName="thickLine" presStyleLbl="alignNode1" presStyleIdx="0" presStyleCnt="22"/>
      <dgm:spPr/>
    </dgm:pt>
    <dgm:pt modelId="{E3BF07B7-70B3-4968-900D-03A8F5E10ACC}" type="pres">
      <dgm:prSet presAssocID="{3264C9AE-6C55-4FBD-B5C2-3B2E76E7F02A}" presName="horz1" presStyleCnt="0"/>
      <dgm:spPr/>
    </dgm:pt>
    <dgm:pt modelId="{FB055954-A907-40E2-A1F2-18F3B23A5930}" type="pres">
      <dgm:prSet presAssocID="{3264C9AE-6C55-4FBD-B5C2-3B2E76E7F02A}" presName="tx1" presStyleLbl="revTx" presStyleIdx="0" presStyleCnt="22"/>
      <dgm:spPr/>
    </dgm:pt>
    <dgm:pt modelId="{7679C5C7-851A-4476-B170-CB0059478A7A}" type="pres">
      <dgm:prSet presAssocID="{3264C9AE-6C55-4FBD-B5C2-3B2E76E7F02A}" presName="vert1" presStyleCnt="0"/>
      <dgm:spPr/>
    </dgm:pt>
    <dgm:pt modelId="{DEB71612-359A-4CF7-A5DB-CFE65BB5D6F2}" type="pres">
      <dgm:prSet presAssocID="{20D5B71D-BA77-435C-94BC-9694A9FCB7C3}" presName="thickLine" presStyleLbl="alignNode1" presStyleIdx="1" presStyleCnt="22"/>
      <dgm:spPr/>
    </dgm:pt>
    <dgm:pt modelId="{898789F7-069D-4283-B718-96095567BA49}" type="pres">
      <dgm:prSet presAssocID="{20D5B71D-BA77-435C-94BC-9694A9FCB7C3}" presName="horz1" presStyleCnt="0"/>
      <dgm:spPr/>
    </dgm:pt>
    <dgm:pt modelId="{210696E1-6442-47DF-A163-A43BF9B3CDBC}" type="pres">
      <dgm:prSet presAssocID="{20D5B71D-BA77-435C-94BC-9694A9FCB7C3}" presName="tx1" presStyleLbl="revTx" presStyleIdx="1" presStyleCnt="22"/>
      <dgm:spPr/>
    </dgm:pt>
    <dgm:pt modelId="{977F1F02-61D1-4C73-832A-1C984D84B9B4}" type="pres">
      <dgm:prSet presAssocID="{20D5B71D-BA77-435C-94BC-9694A9FCB7C3}" presName="vert1" presStyleCnt="0"/>
      <dgm:spPr/>
    </dgm:pt>
    <dgm:pt modelId="{30026A8E-A901-47EF-85C7-2993AB0F0251}" type="pres">
      <dgm:prSet presAssocID="{C875C253-C2FC-4A59-B349-2E3FE047E63E}" presName="thickLine" presStyleLbl="alignNode1" presStyleIdx="2" presStyleCnt="22"/>
      <dgm:spPr/>
    </dgm:pt>
    <dgm:pt modelId="{0B477133-3954-4F78-BF94-DBBDE03D0908}" type="pres">
      <dgm:prSet presAssocID="{C875C253-C2FC-4A59-B349-2E3FE047E63E}" presName="horz1" presStyleCnt="0"/>
      <dgm:spPr/>
    </dgm:pt>
    <dgm:pt modelId="{F608D707-7B4C-4085-BA1F-6F5546E9D7E4}" type="pres">
      <dgm:prSet presAssocID="{C875C253-C2FC-4A59-B349-2E3FE047E63E}" presName="tx1" presStyleLbl="revTx" presStyleIdx="2" presStyleCnt="22"/>
      <dgm:spPr/>
    </dgm:pt>
    <dgm:pt modelId="{29A71EB9-DCCD-48D7-9758-5694FC458808}" type="pres">
      <dgm:prSet presAssocID="{C875C253-C2FC-4A59-B349-2E3FE047E63E}" presName="vert1" presStyleCnt="0"/>
      <dgm:spPr/>
    </dgm:pt>
    <dgm:pt modelId="{57C7C5F6-A94A-4566-8E83-886FED6D8815}" type="pres">
      <dgm:prSet presAssocID="{1E81F14A-7D2A-4692-8358-6121C97DAE90}" presName="thickLine" presStyleLbl="alignNode1" presStyleIdx="3" presStyleCnt="22"/>
      <dgm:spPr/>
    </dgm:pt>
    <dgm:pt modelId="{0BEEE575-1631-4CF2-A61B-4F42E273DF18}" type="pres">
      <dgm:prSet presAssocID="{1E81F14A-7D2A-4692-8358-6121C97DAE90}" presName="horz1" presStyleCnt="0"/>
      <dgm:spPr/>
    </dgm:pt>
    <dgm:pt modelId="{B4232E99-DC77-4BF3-A629-55B95D3669E2}" type="pres">
      <dgm:prSet presAssocID="{1E81F14A-7D2A-4692-8358-6121C97DAE90}" presName="tx1" presStyleLbl="revTx" presStyleIdx="3" presStyleCnt="22"/>
      <dgm:spPr/>
    </dgm:pt>
    <dgm:pt modelId="{B58189E8-9A97-4BB5-B848-075336EC3C05}" type="pres">
      <dgm:prSet presAssocID="{1E81F14A-7D2A-4692-8358-6121C97DAE90}" presName="vert1" presStyleCnt="0"/>
      <dgm:spPr/>
    </dgm:pt>
    <dgm:pt modelId="{AAD1CC28-0CF9-456A-BBBD-19E4F6EA0BA1}" type="pres">
      <dgm:prSet presAssocID="{76038EBE-0D43-497D-A6E1-4EC70732B710}" presName="thickLine" presStyleLbl="alignNode1" presStyleIdx="4" presStyleCnt="22"/>
      <dgm:spPr/>
    </dgm:pt>
    <dgm:pt modelId="{C819F7C3-585D-490E-9D62-D615127679A0}" type="pres">
      <dgm:prSet presAssocID="{76038EBE-0D43-497D-A6E1-4EC70732B710}" presName="horz1" presStyleCnt="0"/>
      <dgm:spPr/>
    </dgm:pt>
    <dgm:pt modelId="{417CD6E0-58EB-4D0E-B5BD-AA6E67A58E7A}" type="pres">
      <dgm:prSet presAssocID="{76038EBE-0D43-497D-A6E1-4EC70732B710}" presName="tx1" presStyleLbl="revTx" presStyleIdx="4" presStyleCnt="22"/>
      <dgm:spPr/>
    </dgm:pt>
    <dgm:pt modelId="{22E34DE0-BC5A-4C89-904C-0DF02448826B}" type="pres">
      <dgm:prSet presAssocID="{76038EBE-0D43-497D-A6E1-4EC70732B710}" presName="vert1" presStyleCnt="0"/>
      <dgm:spPr/>
    </dgm:pt>
    <dgm:pt modelId="{5C862FD1-722D-4D79-B5DC-C7E2C66949BA}" type="pres">
      <dgm:prSet presAssocID="{1B3B64EC-50CB-4AFC-A2AE-BADEB4D08A39}" presName="thickLine" presStyleLbl="alignNode1" presStyleIdx="5" presStyleCnt="22"/>
      <dgm:spPr/>
    </dgm:pt>
    <dgm:pt modelId="{7A9D319B-5C68-419D-B96F-7D245223D0B3}" type="pres">
      <dgm:prSet presAssocID="{1B3B64EC-50CB-4AFC-A2AE-BADEB4D08A39}" presName="horz1" presStyleCnt="0"/>
      <dgm:spPr/>
    </dgm:pt>
    <dgm:pt modelId="{646F0C14-FBC2-48E6-8274-78249BD75883}" type="pres">
      <dgm:prSet presAssocID="{1B3B64EC-50CB-4AFC-A2AE-BADEB4D08A39}" presName="tx1" presStyleLbl="revTx" presStyleIdx="5" presStyleCnt="22"/>
      <dgm:spPr/>
    </dgm:pt>
    <dgm:pt modelId="{AAA00AD6-F81E-4DCE-9950-185C7C1882EA}" type="pres">
      <dgm:prSet presAssocID="{1B3B64EC-50CB-4AFC-A2AE-BADEB4D08A39}" presName="vert1" presStyleCnt="0"/>
      <dgm:spPr/>
    </dgm:pt>
    <dgm:pt modelId="{BE371437-775D-4DCC-8F82-9F4322BF6824}" type="pres">
      <dgm:prSet presAssocID="{72D6EF63-6724-44F3-A539-8FD7A039D3EC}" presName="thickLine" presStyleLbl="alignNode1" presStyleIdx="6" presStyleCnt="22"/>
      <dgm:spPr/>
    </dgm:pt>
    <dgm:pt modelId="{B178F051-682E-4E86-BDDB-40D255961A20}" type="pres">
      <dgm:prSet presAssocID="{72D6EF63-6724-44F3-A539-8FD7A039D3EC}" presName="horz1" presStyleCnt="0"/>
      <dgm:spPr/>
    </dgm:pt>
    <dgm:pt modelId="{4905A270-935E-4482-AB0E-2C1E87A4A739}" type="pres">
      <dgm:prSet presAssocID="{72D6EF63-6724-44F3-A539-8FD7A039D3EC}" presName="tx1" presStyleLbl="revTx" presStyleIdx="6" presStyleCnt="22"/>
      <dgm:spPr/>
    </dgm:pt>
    <dgm:pt modelId="{A07F61A5-5F40-4875-B600-3594216B2A50}" type="pres">
      <dgm:prSet presAssocID="{72D6EF63-6724-44F3-A539-8FD7A039D3EC}" presName="vert1" presStyleCnt="0"/>
      <dgm:spPr/>
    </dgm:pt>
    <dgm:pt modelId="{DA8EA926-0E89-4BAD-8E6F-F0A65C5FC0D2}" type="pres">
      <dgm:prSet presAssocID="{25F1CF53-50A4-43DE-BE27-E72ED55E37CB}" presName="thickLine" presStyleLbl="alignNode1" presStyleIdx="7" presStyleCnt="22"/>
      <dgm:spPr/>
    </dgm:pt>
    <dgm:pt modelId="{C662D348-3311-48DF-8344-B31895073C8C}" type="pres">
      <dgm:prSet presAssocID="{25F1CF53-50A4-43DE-BE27-E72ED55E37CB}" presName="horz1" presStyleCnt="0"/>
      <dgm:spPr/>
    </dgm:pt>
    <dgm:pt modelId="{6AFDA8B0-1E34-4178-834F-218491EE60F4}" type="pres">
      <dgm:prSet presAssocID="{25F1CF53-50A4-43DE-BE27-E72ED55E37CB}" presName="tx1" presStyleLbl="revTx" presStyleIdx="7" presStyleCnt="22"/>
      <dgm:spPr/>
    </dgm:pt>
    <dgm:pt modelId="{7A09FC49-0D50-4C78-A9FB-515AFDB61002}" type="pres">
      <dgm:prSet presAssocID="{25F1CF53-50A4-43DE-BE27-E72ED55E37CB}" presName="vert1" presStyleCnt="0"/>
      <dgm:spPr/>
    </dgm:pt>
    <dgm:pt modelId="{B40CD09A-75B0-41F6-882D-3B3E42B81010}" type="pres">
      <dgm:prSet presAssocID="{FEA000E5-6942-451F-B26D-D69D56B9DB89}" presName="thickLine" presStyleLbl="alignNode1" presStyleIdx="8" presStyleCnt="22"/>
      <dgm:spPr/>
    </dgm:pt>
    <dgm:pt modelId="{91B7C686-3B8D-4E6F-AA86-D03E7AB6462B}" type="pres">
      <dgm:prSet presAssocID="{FEA000E5-6942-451F-B26D-D69D56B9DB89}" presName="horz1" presStyleCnt="0"/>
      <dgm:spPr/>
    </dgm:pt>
    <dgm:pt modelId="{F97C3EA8-8721-40C2-B40B-04B38EFEFA4A}" type="pres">
      <dgm:prSet presAssocID="{FEA000E5-6942-451F-B26D-D69D56B9DB89}" presName="tx1" presStyleLbl="revTx" presStyleIdx="8" presStyleCnt="22"/>
      <dgm:spPr/>
    </dgm:pt>
    <dgm:pt modelId="{27949FCF-80EE-4703-9BA3-61C79F915E80}" type="pres">
      <dgm:prSet presAssocID="{FEA000E5-6942-451F-B26D-D69D56B9DB89}" presName="vert1" presStyleCnt="0"/>
      <dgm:spPr/>
    </dgm:pt>
    <dgm:pt modelId="{87C1CA98-24BE-4060-A1BB-2F83E1818FF0}" type="pres">
      <dgm:prSet presAssocID="{87CA2550-18C3-4F9E-9DAF-1682680D3E82}" presName="thickLine" presStyleLbl="alignNode1" presStyleIdx="9" presStyleCnt="22"/>
      <dgm:spPr/>
    </dgm:pt>
    <dgm:pt modelId="{B9567779-A002-4CC5-BEC2-8D2EC7490337}" type="pres">
      <dgm:prSet presAssocID="{87CA2550-18C3-4F9E-9DAF-1682680D3E82}" presName="horz1" presStyleCnt="0"/>
      <dgm:spPr/>
    </dgm:pt>
    <dgm:pt modelId="{D5B71DEC-7DAD-4DE9-A27F-74F39AC7EA0E}" type="pres">
      <dgm:prSet presAssocID="{87CA2550-18C3-4F9E-9DAF-1682680D3E82}" presName="tx1" presStyleLbl="revTx" presStyleIdx="9" presStyleCnt="22"/>
      <dgm:spPr/>
    </dgm:pt>
    <dgm:pt modelId="{6C75118C-DBCD-4F72-8441-AB558837BF34}" type="pres">
      <dgm:prSet presAssocID="{87CA2550-18C3-4F9E-9DAF-1682680D3E82}" presName="vert1" presStyleCnt="0"/>
      <dgm:spPr/>
    </dgm:pt>
    <dgm:pt modelId="{F7035077-A38A-4826-B955-94699DA362A3}" type="pres">
      <dgm:prSet presAssocID="{781D55CA-BB03-46DC-A8DA-1394F9FE3489}" presName="thickLine" presStyleLbl="alignNode1" presStyleIdx="10" presStyleCnt="22"/>
      <dgm:spPr/>
    </dgm:pt>
    <dgm:pt modelId="{31430E97-5567-4ADF-87AF-16442FD9D794}" type="pres">
      <dgm:prSet presAssocID="{781D55CA-BB03-46DC-A8DA-1394F9FE3489}" presName="horz1" presStyleCnt="0"/>
      <dgm:spPr/>
    </dgm:pt>
    <dgm:pt modelId="{19531FDB-E37F-4687-976F-97D31800B4C1}" type="pres">
      <dgm:prSet presAssocID="{781D55CA-BB03-46DC-A8DA-1394F9FE3489}" presName="tx1" presStyleLbl="revTx" presStyleIdx="10" presStyleCnt="22"/>
      <dgm:spPr/>
    </dgm:pt>
    <dgm:pt modelId="{7446563B-D989-46FA-9D63-44FCF099F429}" type="pres">
      <dgm:prSet presAssocID="{781D55CA-BB03-46DC-A8DA-1394F9FE3489}" presName="vert1" presStyleCnt="0"/>
      <dgm:spPr/>
    </dgm:pt>
    <dgm:pt modelId="{82236C81-2A4F-4279-B352-9C9E380A07CD}" type="pres">
      <dgm:prSet presAssocID="{160185BD-2808-4B93-A99F-5B72E4F6E332}" presName="thickLine" presStyleLbl="alignNode1" presStyleIdx="11" presStyleCnt="22"/>
      <dgm:spPr/>
    </dgm:pt>
    <dgm:pt modelId="{9FA31D0F-8BB1-471A-8A1A-7A1683D0079E}" type="pres">
      <dgm:prSet presAssocID="{160185BD-2808-4B93-A99F-5B72E4F6E332}" presName="horz1" presStyleCnt="0"/>
      <dgm:spPr/>
    </dgm:pt>
    <dgm:pt modelId="{2794C2B6-78DB-4CCE-BCDD-9C2D7834029F}" type="pres">
      <dgm:prSet presAssocID="{160185BD-2808-4B93-A99F-5B72E4F6E332}" presName="tx1" presStyleLbl="revTx" presStyleIdx="11" presStyleCnt="22"/>
      <dgm:spPr/>
    </dgm:pt>
    <dgm:pt modelId="{6080DF4F-6C9F-4849-8479-763D9C0A5924}" type="pres">
      <dgm:prSet presAssocID="{160185BD-2808-4B93-A99F-5B72E4F6E332}" presName="vert1" presStyleCnt="0"/>
      <dgm:spPr/>
    </dgm:pt>
    <dgm:pt modelId="{005E6483-3CC9-46D6-9499-E7108F25A1BB}" type="pres">
      <dgm:prSet presAssocID="{8FC05520-78B7-4E63-BC03-5A4F68DFC376}" presName="thickLine" presStyleLbl="alignNode1" presStyleIdx="12" presStyleCnt="22"/>
      <dgm:spPr/>
    </dgm:pt>
    <dgm:pt modelId="{3DD09232-A138-4FC2-BD77-7DE130701DE3}" type="pres">
      <dgm:prSet presAssocID="{8FC05520-78B7-4E63-BC03-5A4F68DFC376}" presName="horz1" presStyleCnt="0"/>
      <dgm:spPr/>
    </dgm:pt>
    <dgm:pt modelId="{6DA8CA8C-67AC-4848-A645-C9540617E491}" type="pres">
      <dgm:prSet presAssocID="{8FC05520-78B7-4E63-BC03-5A4F68DFC376}" presName="tx1" presStyleLbl="revTx" presStyleIdx="12" presStyleCnt="22"/>
      <dgm:spPr/>
    </dgm:pt>
    <dgm:pt modelId="{6437C5D9-186F-40EA-90EC-2B9F2A32C378}" type="pres">
      <dgm:prSet presAssocID="{8FC05520-78B7-4E63-BC03-5A4F68DFC376}" presName="vert1" presStyleCnt="0"/>
      <dgm:spPr/>
    </dgm:pt>
    <dgm:pt modelId="{70772F38-61E4-4AB4-ADD3-4C06354E32AC}" type="pres">
      <dgm:prSet presAssocID="{D404B1C8-E03E-499B-A058-01FC6996C198}" presName="thickLine" presStyleLbl="alignNode1" presStyleIdx="13" presStyleCnt="22"/>
      <dgm:spPr/>
    </dgm:pt>
    <dgm:pt modelId="{22F98975-CB49-49F6-832E-0E2E571F1ACE}" type="pres">
      <dgm:prSet presAssocID="{D404B1C8-E03E-499B-A058-01FC6996C198}" presName="horz1" presStyleCnt="0"/>
      <dgm:spPr/>
    </dgm:pt>
    <dgm:pt modelId="{169A0F90-2661-4B45-95D6-5399AE4EF562}" type="pres">
      <dgm:prSet presAssocID="{D404B1C8-E03E-499B-A058-01FC6996C198}" presName="tx1" presStyleLbl="revTx" presStyleIdx="13" presStyleCnt="22"/>
      <dgm:spPr/>
    </dgm:pt>
    <dgm:pt modelId="{19B11E06-1AED-4F45-B570-476E68DF127F}" type="pres">
      <dgm:prSet presAssocID="{D404B1C8-E03E-499B-A058-01FC6996C198}" presName="vert1" presStyleCnt="0"/>
      <dgm:spPr/>
    </dgm:pt>
    <dgm:pt modelId="{F1972C4D-9FC4-452D-B016-1DDD1EF8F382}" type="pres">
      <dgm:prSet presAssocID="{9D0A4A21-3D01-4487-A7C1-05BE24069EB7}" presName="thickLine" presStyleLbl="alignNode1" presStyleIdx="14" presStyleCnt="22"/>
      <dgm:spPr/>
    </dgm:pt>
    <dgm:pt modelId="{6984E330-521B-41C6-BEC8-800690208EEC}" type="pres">
      <dgm:prSet presAssocID="{9D0A4A21-3D01-4487-A7C1-05BE24069EB7}" presName="horz1" presStyleCnt="0"/>
      <dgm:spPr/>
    </dgm:pt>
    <dgm:pt modelId="{040EDFDA-8D8F-42FF-8FEE-9DE09382D957}" type="pres">
      <dgm:prSet presAssocID="{9D0A4A21-3D01-4487-A7C1-05BE24069EB7}" presName="tx1" presStyleLbl="revTx" presStyleIdx="14" presStyleCnt="22"/>
      <dgm:spPr/>
    </dgm:pt>
    <dgm:pt modelId="{A730DBE3-5E55-49AC-BB12-FC5E471F12F8}" type="pres">
      <dgm:prSet presAssocID="{9D0A4A21-3D01-4487-A7C1-05BE24069EB7}" presName="vert1" presStyleCnt="0"/>
      <dgm:spPr/>
    </dgm:pt>
    <dgm:pt modelId="{92E9EB70-3AD8-4ECD-BD18-9E7E27059FBF}" type="pres">
      <dgm:prSet presAssocID="{185840C8-7D83-46BE-A45A-55C8C220BD89}" presName="thickLine" presStyleLbl="alignNode1" presStyleIdx="15" presStyleCnt="22"/>
      <dgm:spPr/>
    </dgm:pt>
    <dgm:pt modelId="{882EA45A-385E-4974-9DC9-2F08FC9A3C43}" type="pres">
      <dgm:prSet presAssocID="{185840C8-7D83-46BE-A45A-55C8C220BD89}" presName="horz1" presStyleCnt="0"/>
      <dgm:spPr/>
    </dgm:pt>
    <dgm:pt modelId="{0910C352-B34B-42CC-92FA-AE3418A5FAC9}" type="pres">
      <dgm:prSet presAssocID="{185840C8-7D83-46BE-A45A-55C8C220BD89}" presName="tx1" presStyleLbl="revTx" presStyleIdx="15" presStyleCnt="22"/>
      <dgm:spPr/>
    </dgm:pt>
    <dgm:pt modelId="{39FA44DF-F099-4191-B839-4C6BFF2C1287}" type="pres">
      <dgm:prSet presAssocID="{185840C8-7D83-46BE-A45A-55C8C220BD89}" presName="vert1" presStyleCnt="0"/>
      <dgm:spPr/>
    </dgm:pt>
    <dgm:pt modelId="{A72D3BE7-F38B-4982-B0D2-BC961EC5A529}" type="pres">
      <dgm:prSet presAssocID="{BBF5C37A-14C1-4EB1-B8CF-FBE492E20E38}" presName="thickLine" presStyleLbl="alignNode1" presStyleIdx="16" presStyleCnt="22"/>
      <dgm:spPr/>
    </dgm:pt>
    <dgm:pt modelId="{DAD54B64-00E1-4681-A9F4-F94188A02918}" type="pres">
      <dgm:prSet presAssocID="{BBF5C37A-14C1-4EB1-B8CF-FBE492E20E38}" presName="horz1" presStyleCnt="0"/>
      <dgm:spPr/>
    </dgm:pt>
    <dgm:pt modelId="{75CEF155-43EB-4E0F-A780-90C4ED902ACC}" type="pres">
      <dgm:prSet presAssocID="{BBF5C37A-14C1-4EB1-B8CF-FBE492E20E38}" presName="tx1" presStyleLbl="revTx" presStyleIdx="16" presStyleCnt="22"/>
      <dgm:spPr/>
    </dgm:pt>
    <dgm:pt modelId="{1D6212E3-249F-461C-A2B3-A938DF30D84E}" type="pres">
      <dgm:prSet presAssocID="{BBF5C37A-14C1-4EB1-B8CF-FBE492E20E38}" presName="vert1" presStyleCnt="0"/>
      <dgm:spPr/>
    </dgm:pt>
    <dgm:pt modelId="{A229BB8A-EA06-43DF-9C34-2790BCEABDAD}" type="pres">
      <dgm:prSet presAssocID="{6ECC6C5B-C572-4B7E-8CED-4346035DFD74}" presName="thickLine" presStyleLbl="alignNode1" presStyleIdx="17" presStyleCnt="22"/>
      <dgm:spPr/>
    </dgm:pt>
    <dgm:pt modelId="{5B5D1675-63F6-43AC-B7B2-805ABFF1996F}" type="pres">
      <dgm:prSet presAssocID="{6ECC6C5B-C572-4B7E-8CED-4346035DFD74}" presName="horz1" presStyleCnt="0"/>
      <dgm:spPr/>
    </dgm:pt>
    <dgm:pt modelId="{B2A905A6-502E-477D-BAB9-25203786E136}" type="pres">
      <dgm:prSet presAssocID="{6ECC6C5B-C572-4B7E-8CED-4346035DFD74}" presName="tx1" presStyleLbl="revTx" presStyleIdx="17" presStyleCnt="22"/>
      <dgm:spPr/>
    </dgm:pt>
    <dgm:pt modelId="{DF786A8F-B01A-4097-88E0-D7A26B347AA8}" type="pres">
      <dgm:prSet presAssocID="{6ECC6C5B-C572-4B7E-8CED-4346035DFD74}" presName="vert1" presStyleCnt="0"/>
      <dgm:spPr/>
    </dgm:pt>
    <dgm:pt modelId="{18E8C6C7-373F-459B-9D05-32CBFB31ED20}" type="pres">
      <dgm:prSet presAssocID="{4A92A957-06A9-4CEE-967C-6F740EF2B1E0}" presName="thickLine" presStyleLbl="alignNode1" presStyleIdx="18" presStyleCnt="22"/>
      <dgm:spPr/>
    </dgm:pt>
    <dgm:pt modelId="{22D960D6-172F-4BD3-A748-AD2079EEE97D}" type="pres">
      <dgm:prSet presAssocID="{4A92A957-06A9-4CEE-967C-6F740EF2B1E0}" presName="horz1" presStyleCnt="0"/>
      <dgm:spPr/>
    </dgm:pt>
    <dgm:pt modelId="{8C730211-51D9-4626-AF60-44221B370011}" type="pres">
      <dgm:prSet presAssocID="{4A92A957-06A9-4CEE-967C-6F740EF2B1E0}" presName="tx1" presStyleLbl="revTx" presStyleIdx="18" presStyleCnt="22"/>
      <dgm:spPr/>
    </dgm:pt>
    <dgm:pt modelId="{E9DDE050-7CAB-4BDA-B316-B0D41893C93A}" type="pres">
      <dgm:prSet presAssocID="{4A92A957-06A9-4CEE-967C-6F740EF2B1E0}" presName="vert1" presStyleCnt="0"/>
      <dgm:spPr/>
    </dgm:pt>
    <dgm:pt modelId="{CA57993B-7E4F-4532-AA69-57EA373B725C}" type="pres">
      <dgm:prSet presAssocID="{C659F1EF-3801-4B28-997D-56860DA463AE}" presName="thickLine" presStyleLbl="alignNode1" presStyleIdx="19" presStyleCnt="22"/>
      <dgm:spPr/>
    </dgm:pt>
    <dgm:pt modelId="{6EA162EB-D21F-4E43-AC57-9EBA68CD6E2C}" type="pres">
      <dgm:prSet presAssocID="{C659F1EF-3801-4B28-997D-56860DA463AE}" presName="horz1" presStyleCnt="0"/>
      <dgm:spPr/>
    </dgm:pt>
    <dgm:pt modelId="{7D7D0FCC-F208-4C33-A62A-E62AF558EDD7}" type="pres">
      <dgm:prSet presAssocID="{C659F1EF-3801-4B28-997D-56860DA463AE}" presName="tx1" presStyleLbl="revTx" presStyleIdx="19" presStyleCnt="22"/>
      <dgm:spPr/>
    </dgm:pt>
    <dgm:pt modelId="{A227C53F-37FF-4DBA-AD09-F370D5399978}" type="pres">
      <dgm:prSet presAssocID="{C659F1EF-3801-4B28-997D-56860DA463AE}" presName="vert1" presStyleCnt="0"/>
      <dgm:spPr/>
    </dgm:pt>
    <dgm:pt modelId="{76871C58-7632-42FD-803E-0B4D7F083499}" type="pres">
      <dgm:prSet presAssocID="{6DB3FD4B-7962-4E80-A53B-6A5372A79B72}" presName="thickLine" presStyleLbl="alignNode1" presStyleIdx="20" presStyleCnt="22"/>
      <dgm:spPr/>
    </dgm:pt>
    <dgm:pt modelId="{3800BAD1-4EEC-49D4-B387-CFA55165DE23}" type="pres">
      <dgm:prSet presAssocID="{6DB3FD4B-7962-4E80-A53B-6A5372A79B72}" presName="horz1" presStyleCnt="0"/>
      <dgm:spPr/>
    </dgm:pt>
    <dgm:pt modelId="{62F0C0D5-BE93-495B-A627-FB304E4BC46E}" type="pres">
      <dgm:prSet presAssocID="{6DB3FD4B-7962-4E80-A53B-6A5372A79B72}" presName="tx1" presStyleLbl="revTx" presStyleIdx="20" presStyleCnt="22"/>
      <dgm:spPr/>
    </dgm:pt>
    <dgm:pt modelId="{6A2B97EE-AE24-4E1E-AAD3-BBB158C61694}" type="pres">
      <dgm:prSet presAssocID="{6DB3FD4B-7962-4E80-A53B-6A5372A79B72}" presName="vert1" presStyleCnt="0"/>
      <dgm:spPr/>
    </dgm:pt>
    <dgm:pt modelId="{4AEBA753-1934-46C0-95C0-B6FE8257EA8A}" type="pres">
      <dgm:prSet presAssocID="{321E4CB6-645C-438E-B8BF-5CAB6F4F7199}" presName="thickLine" presStyleLbl="alignNode1" presStyleIdx="21" presStyleCnt="22"/>
      <dgm:spPr/>
    </dgm:pt>
    <dgm:pt modelId="{7F00C366-6251-4038-8D42-9F61C0109C8E}" type="pres">
      <dgm:prSet presAssocID="{321E4CB6-645C-438E-B8BF-5CAB6F4F7199}" presName="horz1" presStyleCnt="0"/>
      <dgm:spPr/>
    </dgm:pt>
    <dgm:pt modelId="{BADDCB8F-775D-4636-B971-4B0E7AB82C6D}" type="pres">
      <dgm:prSet presAssocID="{321E4CB6-645C-438E-B8BF-5CAB6F4F7199}" presName="tx1" presStyleLbl="revTx" presStyleIdx="21" presStyleCnt="22"/>
      <dgm:spPr/>
    </dgm:pt>
    <dgm:pt modelId="{9BFFA7F2-0515-46CB-9211-06B72AA3F95E}" type="pres">
      <dgm:prSet presAssocID="{321E4CB6-645C-438E-B8BF-5CAB6F4F7199}" presName="vert1" presStyleCnt="0"/>
      <dgm:spPr/>
    </dgm:pt>
  </dgm:ptLst>
  <dgm:cxnLst>
    <dgm:cxn modelId="{ED098A0A-8573-4FF4-916A-5F7978C9E584}" type="presOf" srcId="{1B3B64EC-50CB-4AFC-A2AE-BADEB4D08A39}" destId="{646F0C14-FBC2-48E6-8274-78249BD75883}" srcOrd="0" destOrd="0" presId="urn:microsoft.com/office/officeart/2008/layout/LinedList"/>
    <dgm:cxn modelId="{71F3D711-8338-47C7-9951-415B06E57A8A}" srcId="{7CF33A2E-ABA6-4CC0-B113-D45AFE9B77D2}" destId="{321E4CB6-645C-438E-B8BF-5CAB6F4F7199}" srcOrd="21" destOrd="0" parTransId="{790537D6-EFE5-47DE-A269-125F72889CAC}" sibTransId="{17A1B2EE-FC32-4005-97B7-CA7388C3364E}"/>
    <dgm:cxn modelId="{4017A015-E413-42B0-9D63-3D165FAEEF6D}" type="presOf" srcId="{781D55CA-BB03-46DC-A8DA-1394F9FE3489}" destId="{19531FDB-E37F-4687-976F-97D31800B4C1}" srcOrd="0" destOrd="0" presId="urn:microsoft.com/office/officeart/2008/layout/LinedList"/>
    <dgm:cxn modelId="{67BC121B-41F1-4EF1-B8DC-22D6E0C0F7D6}" srcId="{7CF33A2E-ABA6-4CC0-B113-D45AFE9B77D2}" destId="{8FC05520-78B7-4E63-BC03-5A4F68DFC376}" srcOrd="12" destOrd="0" parTransId="{16FB28DC-493E-4E4E-A4C2-75EB716A1E92}" sibTransId="{73804805-8909-41CF-9A55-12D6C22A50BD}"/>
    <dgm:cxn modelId="{A3E31C21-0FA5-4229-AFD7-10359DD96CF7}" type="presOf" srcId="{25F1CF53-50A4-43DE-BE27-E72ED55E37CB}" destId="{6AFDA8B0-1E34-4178-834F-218491EE60F4}" srcOrd="0" destOrd="0" presId="urn:microsoft.com/office/officeart/2008/layout/LinedList"/>
    <dgm:cxn modelId="{0CE92022-E522-4856-AC09-BBCE91C4EE54}" srcId="{7CF33A2E-ABA6-4CC0-B113-D45AFE9B77D2}" destId="{20D5B71D-BA77-435C-94BC-9694A9FCB7C3}" srcOrd="1" destOrd="0" parTransId="{2E834F52-FB7E-4D18-97A8-852F76308EAF}" sibTransId="{A6EB5095-3E34-4839-8500-BE18FC66A22C}"/>
    <dgm:cxn modelId="{2A357922-C0E2-4CF6-9C08-ECB63C4B45ED}" type="presOf" srcId="{160185BD-2808-4B93-A99F-5B72E4F6E332}" destId="{2794C2B6-78DB-4CCE-BCDD-9C2D7834029F}" srcOrd="0" destOrd="0" presId="urn:microsoft.com/office/officeart/2008/layout/LinedList"/>
    <dgm:cxn modelId="{797FF024-8869-4B47-B3CB-0836DF03D1F8}" srcId="{7CF33A2E-ABA6-4CC0-B113-D45AFE9B77D2}" destId="{76038EBE-0D43-497D-A6E1-4EC70732B710}" srcOrd="4" destOrd="0" parTransId="{A1FAB725-FA41-4493-B72C-D944B15D3933}" sibTransId="{8B93549C-C710-4A9D-AF3B-0270B28D39EB}"/>
    <dgm:cxn modelId="{0E91982B-BB21-4ADE-BF78-DE44685D4751}" type="presOf" srcId="{6ECC6C5B-C572-4B7E-8CED-4346035DFD74}" destId="{B2A905A6-502E-477D-BAB9-25203786E136}" srcOrd="0" destOrd="0" presId="urn:microsoft.com/office/officeart/2008/layout/LinedList"/>
    <dgm:cxn modelId="{A6C8262D-DB8F-4EA5-9B11-9D5319019CF8}" type="presOf" srcId="{185840C8-7D83-46BE-A45A-55C8C220BD89}" destId="{0910C352-B34B-42CC-92FA-AE3418A5FAC9}" srcOrd="0" destOrd="0" presId="urn:microsoft.com/office/officeart/2008/layout/LinedList"/>
    <dgm:cxn modelId="{C9566736-57EE-4DAA-A3DB-A9661BC53C09}" type="presOf" srcId="{BBF5C37A-14C1-4EB1-B8CF-FBE492E20E38}" destId="{75CEF155-43EB-4E0F-A780-90C4ED902ACC}" srcOrd="0" destOrd="0" presId="urn:microsoft.com/office/officeart/2008/layout/LinedList"/>
    <dgm:cxn modelId="{CB9D9D38-59D4-4610-BDB9-BBF12ECC95E5}" srcId="{7CF33A2E-ABA6-4CC0-B113-D45AFE9B77D2}" destId="{C875C253-C2FC-4A59-B349-2E3FE047E63E}" srcOrd="2" destOrd="0" parTransId="{3FA53D6F-FEEC-41AB-97F8-4443006B495D}" sibTransId="{2FCB07A7-027F-4576-AA73-91EFF11EC7E0}"/>
    <dgm:cxn modelId="{999A6F3C-5818-4813-8CE9-3E642A52BC0C}" type="presOf" srcId="{7CF33A2E-ABA6-4CC0-B113-D45AFE9B77D2}" destId="{C144393C-C46A-407D-B9BB-663670DC4BDB}" srcOrd="0" destOrd="0" presId="urn:microsoft.com/office/officeart/2008/layout/LinedList"/>
    <dgm:cxn modelId="{DF606448-429F-4A05-8912-FA525F04D58A}" type="presOf" srcId="{D404B1C8-E03E-499B-A058-01FC6996C198}" destId="{169A0F90-2661-4B45-95D6-5399AE4EF562}" srcOrd="0" destOrd="0" presId="urn:microsoft.com/office/officeart/2008/layout/LinedList"/>
    <dgm:cxn modelId="{56BF864C-4472-4D61-AE64-59AEEFA6EB41}" type="presOf" srcId="{1E81F14A-7D2A-4692-8358-6121C97DAE90}" destId="{B4232E99-DC77-4BF3-A629-55B95D3669E2}" srcOrd="0" destOrd="0" presId="urn:microsoft.com/office/officeart/2008/layout/LinedList"/>
    <dgm:cxn modelId="{8FC0524D-8DB1-451E-A82A-F7CEA68AD398}" srcId="{7CF33A2E-ABA6-4CC0-B113-D45AFE9B77D2}" destId="{6DB3FD4B-7962-4E80-A53B-6A5372A79B72}" srcOrd="20" destOrd="0" parTransId="{AA16A9F4-31E7-41A7-94A0-EA351861028B}" sibTransId="{380CB6B4-F69A-4BDB-8F4E-8B230CC77044}"/>
    <dgm:cxn modelId="{A3149270-EBB1-42F2-AE8A-4CA1BBE6EA0C}" srcId="{7CF33A2E-ABA6-4CC0-B113-D45AFE9B77D2}" destId="{1E81F14A-7D2A-4692-8358-6121C97DAE90}" srcOrd="3" destOrd="0" parTransId="{F23D8076-5D8E-4A1A-AC95-3292CEF7749F}" sibTransId="{D47B755F-2D3F-496C-B233-5E761BA13CBB}"/>
    <dgm:cxn modelId="{FF687354-2DB9-43A4-A427-88A751077C33}" type="presOf" srcId="{C659F1EF-3801-4B28-997D-56860DA463AE}" destId="{7D7D0FCC-F208-4C33-A62A-E62AF558EDD7}" srcOrd="0" destOrd="0" presId="urn:microsoft.com/office/officeart/2008/layout/LinedList"/>
    <dgm:cxn modelId="{512A5475-43FC-4BFE-AFE8-19FE1DBDFD86}" srcId="{7CF33A2E-ABA6-4CC0-B113-D45AFE9B77D2}" destId="{185840C8-7D83-46BE-A45A-55C8C220BD89}" srcOrd="15" destOrd="0" parTransId="{A6C1B6B1-5779-4F55-B6B3-44FF0A24151F}" sibTransId="{B89354A1-9003-4023-9E2F-9747CFA2DEA6}"/>
    <dgm:cxn modelId="{9FD96776-0344-46A1-A768-2FDF051568C1}" srcId="{7CF33A2E-ABA6-4CC0-B113-D45AFE9B77D2}" destId="{D404B1C8-E03E-499B-A058-01FC6996C198}" srcOrd="13" destOrd="0" parTransId="{5670D768-C338-457D-8561-12A9F3771905}" sibTransId="{A2C13A0D-07B8-4D23-8FE7-D418D4401C69}"/>
    <dgm:cxn modelId="{4B33E856-FF99-471B-B682-7AF1614FB336}" srcId="{7CF33A2E-ABA6-4CC0-B113-D45AFE9B77D2}" destId="{4A92A957-06A9-4CEE-967C-6F740EF2B1E0}" srcOrd="18" destOrd="0" parTransId="{E2A79DEF-8CF2-4BDA-A1F8-F20740816FD2}" sibTransId="{20ABBF9F-85A0-481D-AB90-4D496C79A08F}"/>
    <dgm:cxn modelId="{D11F005A-6A4A-4A14-8531-5677606448A6}" type="presOf" srcId="{72D6EF63-6724-44F3-A539-8FD7A039D3EC}" destId="{4905A270-935E-4482-AB0E-2C1E87A4A739}" srcOrd="0" destOrd="0" presId="urn:microsoft.com/office/officeart/2008/layout/LinedList"/>
    <dgm:cxn modelId="{9C53DA5A-EAEF-4A0C-BEAF-62EB1DA236B8}" srcId="{7CF33A2E-ABA6-4CC0-B113-D45AFE9B77D2}" destId="{6ECC6C5B-C572-4B7E-8CED-4346035DFD74}" srcOrd="17" destOrd="0" parTransId="{1BFAB910-4C51-4DD5-89CF-09115B07D6F4}" sibTransId="{E92F4A2A-1DBF-4A4C-AE7B-81CBAEC26205}"/>
    <dgm:cxn modelId="{99691C8C-E3FA-4217-A74D-AA7CEC57BBB8}" srcId="{7CF33A2E-ABA6-4CC0-B113-D45AFE9B77D2}" destId="{3264C9AE-6C55-4FBD-B5C2-3B2E76E7F02A}" srcOrd="0" destOrd="0" parTransId="{E0C8982A-8317-4518-A02F-D785EEA92D15}" sibTransId="{1982478C-4E41-4B17-A220-C46B782CD0BA}"/>
    <dgm:cxn modelId="{A4E0888E-E327-4F06-B679-585BC3C98FF9}" type="presOf" srcId="{6DB3FD4B-7962-4E80-A53B-6A5372A79B72}" destId="{62F0C0D5-BE93-495B-A627-FB304E4BC46E}" srcOrd="0" destOrd="0" presId="urn:microsoft.com/office/officeart/2008/layout/LinedList"/>
    <dgm:cxn modelId="{81AD3697-86B7-45AF-BBF8-0A1883E2F93D}" type="presOf" srcId="{FEA000E5-6942-451F-B26D-D69D56B9DB89}" destId="{F97C3EA8-8721-40C2-B40B-04B38EFEFA4A}" srcOrd="0" destOrd="0" presId="urn:microsoft.com/office/officeart/2008/layout/LinedList"/>
    <dgm:cxn modelId="{126994A6-6AA2-4BC6-819E-1FFAA813222A}" srcId="{7CF33A2E-ABA6-4CC0-B113-D45AFE9B77D2}" destId="{25F1CF53-50A4-43DE-BE27-E72ED55E37CB}" srcOrd="7" destOrd="0" parTransId="{2CDC2AEF-2BBC-441F-9C01-26D7C4610B35}" sibTransId="{FE01B846-8BB1-451B-9E02-E7763F61DF36}"/>
    <dgm:cxn modelId="{5485D3AE-C81D-44F3-BBED-42288B201339}" type="presOf" srcId="{321E4CB6-645C-438E-B8BF-5CAB6F4F7199}" destId="{BADDCB8F-775D-4636-B971-4B0E7AB82C6D}" srcOrd="0" destOrd="0" presId="urn:microsoft.com/office/officeart/2008/layout/LinedList"/>
    <dgm:cxn modelId="{B4BB49B3-6F09-45CE-8574-36EA965ABB7F}" srcId="{7CF33A2E-ABA6-4CC0-B113-D45AFE9B77D2}" destId="{FEA000E5-6942-451F-B26D-D69D56B9DB89}" srcOrd="8" destOrd="0" parTransId="{B478D024-DEF8-466F-909F-BB45A8E7EB5D}" sibTransId="{8A920ECA-95D5-4D7B-8F6C-492A37F9BF28}"/>
    <dgm:cxn modelId="{FAE1B2B5-C02C-4544-BE9F-CDA73C4B31D4}" type="presOf" srcId="{8FC05520-78B7-4E63-BC03-5A4F68DFC376}" destId="{6DA8CA8C-67AC-4848-A645-C9540617E491}" srcOrd="0" destOrd="0" presId="urn:microsoft.com/office/officeart/2008/layout/LinedList"/>
    <dgm:cxn modelId="{1BABD5B9-A284-4DB6-8F56-7E6FA88EB675}" srcId="{7CF33A2E-ABA6-4CC0-B113-D45AFE9B77D2}" destId="{87CA2550-18C3-4F9E-9DAF-1682680D3E82}" srcOrd="9" destOrd="0" parTransId="{4C603F85-DFB3-4639-AA2F-CA8C735E4CCB}" sibTransId="{D6E1DC75-85D6-4B01-97F0-F593F708CA29}"/>
    <dgm:cxn modelId="{B954FDC6-E7BA-410F-B0F8-EA715F8668A9}" type="presOf" srcId="{3264C9AE-6C55-4FBD-B5C2-3B2E76E7F02A}" destId="{FB055954-A907-40E2-A1F2-18F3B23A5930}" srcOrd="0" destOrd="0" presId="urn:microsoft.com/office/officeart/2008/layout/LinedList"/>
    <dgm:cxn modelId="{E16DB3C8-7F84-45AA-999A-3399D9270AE9}" srcId="{7CF33A2E-ABA6-4CC0-B113-D45AFE9B77D2}" destId="{72D6EF63-6724-44F3-A539-8FD7A039D3EC}" srcOrd="6" destOrd="0" parTransId="{031724EF-F7F2-4312-84F1-299088CBF51D}" sibTransId="{6346806B-FB3E-4261-B6C2-F31A7E78395B}"/>
    <dgm:cxn modelId="{B7D73CCD-86A6-453E-A975-E7E8DF007D99}" srcId="{7CF33A2E-ABA6-4CC0-B113-D45AFE9B77D2}" destId="{9D0A4A21-3D01-4487-A7C1-05BE24069EB7}" srcOrd="14" destOrd="0" parTransId="{7F418A9D-3D96-4AA7-9610-70687760D003}" sibTransId="{C2C9672B-E39F-439A-94B6-C5EA530CFA35}"/>
    <dgm:cxn modelId="{43BB2CD7-706E-4F4F-8031-FA89E5134E29}" srcId="{7CF33A2E-ABA6-4CC0-B113-D45AFE9B77D2}" destId="{781D55CA-BB03-46DC-A8DA-1394F9FE3489}" srcOrd="10" destOrd="0" parTransId="{FD255FB8-90DC-4AA4-A84F-A6947425463B}" sibTransId="{9469D8E0-60AE-4B2D-8FA9-1833C75E12DB}"/>
    <dgm:cxn modelId="{83BD54D8-25B6-4356-A614-7303753EBF63}" type="presOf" srcId="{9D0A4A21-3D01-4487-A7C1-05BE24069EB7}" destId="{040EDFDA-8D8F-42FF-8FEE-9DE09382D957}" srcOrd="0" destOrd="0" presId="urn:microsoft.com/office/officeart/2008/layout/LinedList"/>
    <dgm:cxn modelId="{7D574CDA-E6A6-493E-B434-A046220F1D21}" type="presOf" srcId="{4A92A957-06A9-4CEE-967C-6F740EF2B1E0}" destId="{8C730211-51D9-4626-AF60-44221B370011}" srcOrd="0" destOrd="0" presId="urn:microsoft.com/office/officeart/2008/layout/LinedList"/>
    <dgm:cxn modelId="{A27088DB-0892-4721-8566-3B690FB4407C}" srcId="{7CF33A2E-ABA6-4CC0-B113-D45AFE9B77D2}" destId="{C659F1EF-3801-4B28-997D-56860DA463AE}" srcOrd="19" destOrd="0" parTransId="{C4C1964D-AF79-4C23-9D9D-76DB42FA0BEE}" sibTransId="{C1EE2934-271C-4205-81DA-9BD2A62F48E6}"/>
    <dgm:cxn modelId="{CF8E54E1-20BC-4D96-A1C3-B71A49E48C59}" srcId="{7CF33A2E-ABA6-4CC0-B113-D45AFE9B77D2}" destId="{160185BD-2808-4B93-A99F-5B72E4F6E332}" srcOrd="11" destOrd="0" parTransId="{6FD1E71B-B500-44EB-97A7-9C9D71E137E0}" sibTransId="{384C272B-177D-41D1-9C0F-A8795E41E0B0}"/>
    <dgm:cxn modelId="{27BF77E7-9E00-4E07-8410-4B291D48A50F}" srcId="{7CF33A2E-ABA6-4CC0-B113-D45AFE9B77D2}" destId="{1B3B64EC-50CB-4AFC-A2AE-BADEB4D08A39}" srcOrd="5" destOrd="0" parTransId="{86D8DBDE-2E46-4A92-8247-5B41DC965175}" sibTransId="{661DC383-F949-4973-B78C-4A806BB71886}"/>
    <dgm:cxn modelId="{C9D33CF3-B31D-49AE-A002-884BA286CFE9}" type="presOf" srcId="{87CA2550-18C3-4F9E-9DAF-1682680D3E82}" destId="{D5B71DEC-7DAD-4DE9-A27F-74F39AC7EA0E}" srcOrd="0" destOrd="0" presId="urn:microsoft.com/office/officeart/2008/layout/LinedList"/>
    <dgm:cxn modelId="{273BF3F3-CE35-4464-B132-EA6AF9CCD1F8}" srcId="{7CF33A2E-ABA6-4CC0-B113-D45AFE9B77D2}" destId="{BBF5C37A-14C1-4EB1-B8CF-FBE492E20E38}" srcOrd="16" destOrd="0" parTransId="{C1B83D64-AE83-4921-A970-876A84C822B1}" sibTransId="{2B7DFB27-3B8D-4F5E-BE47-EE60DBCC1743}"/>
    <dgm:cxn modelId="{426DC8F4-5D23-4F8F-9E7B-9D6EE5108B63}" type="presOf" srcId="{76038EBE-0D43-497D-A6E1-4EC70732B710}" destId="{417CD6E0-58EB-4D0E-B5BD-AA6E67A58E7A}" srcOrd="0" destOrd="0" presId="urn:microsoft.com/office/officeart/2008/layout/LinedList"/>
    <dgm:cxn modelId="{B695D0F4-DC0A-4865-9244-DB80332510E3}" type="presOf" srcId="{20D5B71D-BA77-435C-94BC-9694A9FCB7C3}" destId="{210696E1-6442-47DF-A163-A43BF9B3CDBC}" srcOrd="0" destOrd="0" presId="urn:microsoft.com/office/officeart/2008/layout/LinedList"/>
    <dgm:cxn modelId="{814019FA-AC99-4BAF-BB8E-474D3E1DF791}" type="presOf" srcId="{C875C253-C2FC-4A59-B349-2E3FE047E63E}" destId="{F608D707-7B4C-4085-BA1F-6F5546E9D7E4}" srcOrd="0" destOrd="0" presId="urn:microsoft.com/office/officeart/2008/layout/LinedList"/>
    <dgm:cxn modelId="{7E00EFEC-8D21-4970-9B36-62B68F74C35B}" type="presParOf" srcId="{C144393C-C46A-407D-B9BB-663670DC4BDB}" destId="{F061457E-01AE-4FA1-B813-7BE7CEBA3B1F}" srcOrd="0" destOrd="0" presId="urn:microsoft.com/office/officeart/2008/layout/LinedList"/>
    <dgm:cxn modelId="{A8091A42-D90D-4BC8-A78B-72F25A8363C9}" type="presParOf" srcId="{C144393C-C46A-407D-B9BB-663670DC4BDB}" destId="{E3BF07B7-70B3-4968-900D-03A8F5E10ACC}" srcOrd="1" destOrd="0" presId="urn:microsoft.com/office/officeart/2008/layout/LinedList"/>
    <dgm:cxn modelId="{9F240EE8-35C5-4E46-8028-F90622085E12}" type="presParOf" srcId="{E3BF07B7-70B3-4968-900D-03A8F5E10ACC}" destId="{FB055954-A907-40E2-A1F2-18F3B23A5930}" srcOrd="0" destOrd="0" presId="urn:microsoft.com/office/officeart/2008/layout/LinedList"/>
    <dgm:cxn modelId="{5BD80668-8312-4E2D-BA5F-0BC41B69D6C1}" type="presParOf" srcId="{E3BF07B7-70B3-4968-900D-03A8F5E10ACC}" destId="{7679C5C7-851A-4476-B170-CB0059478A7A}" srcOrd="1" destOrd="0" presId="urn:microsoft.com/office/officeart/2008/layout/LinedList"/>
    <dgm:cxn modelId="{39C66EFD-74D6-42B4-B52A-BDF77C556F1E}" type="presParOf" srcId="{C144393C-C46A-407D-B9BB-663670DC4BDB}" destId="{DEB71612-359A-4CF7-A5DB-CFE65BB5D6F2}" srcOrd="2" destOrd="0" presId="urn:microsoft.com/office/officeart/2008/layout/LinedList"/>
    <dgm:cxn modelId="{0D7CEBD5-4450-4CE3-A252-3A41B3FB2C95}" type="presParOf" srcId="{C144393C-C46A-407D-B9BB-663670DC4BDB}" destId="{898789F7-069D-4283-B718-96095567BA49}" srcOrd="3" destOrd="0" presId="urn:microsoft.com/office/officeart/2008/layout/LinedList"/>
    <dgm:cxn modelId="{7DADC1C5-8A43-433F-9389-84B5AAB588C8}" type="presParOf" srcId="{898789F7-069D-4283-B718-96095567BA49}" destId="{210696E1-6442-47DF-A163-A43BF9B3CDBC}" srcOrd="0" destOrd="0" presId="urn:microsoft.com/office/officeart/2008/layout/LinedList"/>
    <dgm:cxn modelId="{0BC8DE13-C5FB-44ED-89C8-AE4D6C0F34C6}" type="presParOf" srcId="{898789F7-069D-4283-B718-96095567BA49}" destId="{977F1F02-61D1-4C73-832A-1C984D84B9B4}" srcOrd="1" destOrd="0" presId="urn:microsoft.com/office/officeart/2008/layout/LinedList"/>
    <dgm:cxn modelId="{7EDC21EB-8DAF-40F4-9286-CD8B0E5C29EA}" type="presParOf" srcId="{C144393C-C46A-407D-B9BB-663670DC4BDB}" destId="{30026A8E-A901-47EF-85C7-2993AB0F0251}" srcOrd="4" destOrd="0" presId="urn:microsoft.com/office/officeart/2008/layout/LinedList"/>
    <dgm:cxn modelId="{D98924A6-E5A5-4F0C-B9AC-D97051DF0B64}" type="presParOf" srcId="{C144393C-C46A-407D-B9BB-663670DC4BDB}" destId="{0B477133-3954-4F78-BF94-DBBDE03D0908}" srcOrd="5" destOrd="0" presId="urn:microsoft.com/office/officeart/2008/layout/LinedList"/>
    <dgm:cxn modelId="{12025DB5-E013-42F1-B5FA-4E4618158F56}" type="presParOf" srcId="{0B477133-3954-4F78-BF94-DBBDE03D0908}" destId="{F608D707-7B4C-4085-BA1F-6F5546E9D7E4}" srcOrd="0" destOrd="0" presId="urn:microsoft.com/office/officeart/2008/layout/LinedList"/>
    <dgm:cxn modelId="{17BF5661-ED33-44EA-AC2E-42CED1A2E533}" type="presParOf" srcId="{0B477133-3954-4F78-BF94-DBBDE03D0908}" destId="{29A71EB9-DCCD-48D7-9758-5694FC458808}" srcOrd="1" destOrd="0" presId="urn:microsoft.com/office/officeart/2008/layout/LinedList"/>
    <dgm:cxn modelId="{CC135A20-C4A5-42E1-8BC6-F4B18FD5A733}" type="presParOf" srcId="{C144393C-C46A-407D-B9BB-663670DC4BDB}" destId="{57C7C5F6-A94A-4566-8E83-886FED6D8815}" srcOrd="6" destOrd="0" presId="urn:microsoft.com/office/officeart/2008/layout/LinedList"/>
    <dgm:cxn modelId="{F29BE98E-40DC-423D-90B1-4B982D5344FE}" type="presParOf" srcId="{C144393C-C46A-407D-B9BB-663670DC4BDB}" destId="{0BEEE575-1631-4CF2-A61B-4F42E273DF18}" srcOrd="7" destOrd="0" presId="urn:microsoft.com/office/officeart/2008/layout/LinedList"/>
    <dgm:cxn modelId="{B1AA03BD-9BEA-4116-8CE9-5A83335478C8}" type="presParOf" srcId="{0BEEE575-1631-4CF2-A61B-4F42E273DF18}" destId="{B4232E99-DC77-4BF3-A629-55B95D3669E2}" srcOrd="0" destOrd="0" presId="urn:microsoft.com/office/officeart/2008/layout/LinedList"/>
    <dgm:cxn modelId="{656BB3A4-9EAB-432F-ABBE-58866454E48C}" type="presParOf" srcId="{0BEEE575-1631-4CF2-A61B-4F42E273DF18}" destId="{B58189E8-9A97-4BB5-B848-075336EC3C05}" srcOrd="1" destOrd="0" presId="urn:microsoft.com/office/officeart/2008/layout/LinedList"/>
    <dgm:cxn modelId="{45991868-A0CF-48F7-8165-271B30304F82}" type="presParOf" srcId="{C144393C-C46A-407D-B9BB-663670DC4BDB}" destId="{AAD1CC28-0CF9-456A-BBBD-19E4F6EA0BA1}" srcOrd="8" destOrd="0" presId="urn:microsoft.com/office/officeart/2008/layout/LinedList"/>
    <dgm:cxn modelId="{C4BF2EB6-E53F-4627-B730-17D189E0099D}" type="presParOf" srcId="{C144393C-C46A-407D-B9BB-663670DC4BDB}" destId="{C819F7C3-585D-490E-9D62-D615127679A0}" srcOrd="9" destOrd="0" presId="urn:microsoft.com/office/officeart/2008/layout/LinedList"/>
    <dgm:cxn modelId="{A0A4D826-7230-4095-8BDA-32D6F3ABE37D}" type="presParOf" srcId="{C819F7C3-585D-490E-9D62-D615127679A0}" destId="{417CD6E0-58EB-4D0E-B5BD-AA6E67A58E7A}" srcOrd="0" destOrd="0" presId="urn:microsoft.com/office/officeart/2008/layout/LinedList"/>
    <dgm:cxn modelId="{B7DB5D9A-BCAC-497B-BBD9-251B710F3FCC}" type="presParOf" srcId="{C819F7C3-585D-490E-9D62-D615127679A0}" destId="{22E34DE0-BC5A-4C89-904C-0DF02448826B}" srcOrd="1" destOrd="0" presId="urn:microsoft.com/office/officeart/2008/layout/LinedList"/>
    <dgm:cxn modelId="{5AC77312-6BBD-492D-9077-33F1371F888B}" type="presParOf" srcId="{C144393C-C46A-407D-B9BB-663670DC4BDB}" destId="{5C862FD1-722D-4D79-B5DC-C7E2C66949BA}" srcOrd="10" destOrd="0" presId="urn:microsoft.com/office/officeart/2008/layout/LinedList"/>
    <dgm:cxn modelId="{9B5E4AE9-15E0-41CF-8AD0-DB4CDA3E311A}" type="presParOf" srcId="{C144393C-C46A-407D-B9BB-663670DC4BDB}" destId="{7A9D319B-5C68-419D-B96F-7D245223D0B3}" srcOrd="11" destOrd="0" presId="urn:microsoft.com/office/officeart/2008/layout/LinedList"/>
    <dgm:cxn modelId="{EB74BA98-B06C-4082-A077-E568F1FE3721}" type="presParOf" srcId="{7A9D319B-5C68-419D-B96F-7D245223D0B3}" destId="{646F0C14-FBC2-48E6-8274-78249BD75883}" srcOrd="0" destOrd="0" presId="urn:microsoft.com/office/officeart/2008/layout/LinedList"/>
    <dgm:cxn modelId="{AB0A41B7-B8A7-419D-B612-8C58D7F06125}" type="presParOf" srcId="{7A9D319B-5C68-419D-B96F-7D245223D0B3}" destId="{AAA00AD6-F81E-4DCE-9950-185C7C1882EA}" srcOrd="1" destOrd="0" presId="urn:microsoft.com/office/officeart/2008/layout/LinedList"/>
    <dgm:cxn modelId="{61591B65-9952-45C9-8A1C-A333CACD4824}" type="presParOf" srcId="{C144393C-C46A-407D-B9BB-663670DC4BDB}" destId="{BE371437-775D-4DCC-8F82-9F4322BF6824}" srcOrd="12" destOrd="0" presId="urn:microsoft.com/office/officeart/2008/layout/LinedList"/>
    <dgm:cxn modelId="{C8C5C4D5-C40F-422B-BE29-FCB4C011AA03}" type="presParOf" srcId="{C144393C-C46A-407D-B9BB-663670DC4BDB}" destId="{B178F051-682E-4E86-BDDB-40D255961A20}" srcOrd="13" destOrd="0" presId="urn:microsoft.com/office/officeart/2008/layout/LinedList"/>
    <dgm:cxn modelId="{BF33E903-B406-4067-B48C-687731B6545E}" type="presParOf" srcId="{B178F051-682E-4E86-BDDB-40D255961A20}" destId="{4905A270-935E-4482-AB0E-2C1E87A4A739}" srcOrd="0" destOrd="0" presId="urn:microsoft.com/office/officeart/2008/layout/LinedList"/>
    <dgm:cxn modelId="{DC73F6A2-F4E5-4A28-A23C-53D3C273B8DF}" type="presParOf" srcId="{B178F051-682E-4E86-BDDB-40D255961A20}" destId="{A07F61A5-5F40-4875-B600-3594216B2A50}" srcOrd="1" destOrd="0" presId="urn:microsoft.com/office/officeart/2008/layout/LinedList"/>
    <dgm:cxn modelId="{A460BFBE-65A4-4E1C-86BC-23C29DDC126D}" type="presParOf" srcId="{C144393C-C46A-407D-B9BB-663670DC4BDB}" destId="{DA8EA926-0E89-4BAD-8E6F-F0A65C5FC0D2}" srcOrd="14" destOrd="0" presId="urn:microsoft.com/office/officeart/2008/layout/LinedList"/>
    <dgm:cxn modelId="{04AEC431-E5D4-436E-9CCE-FA35C8EB8CAF}" type="presParOf" srcId="{C144393C-C46A-407D-B9BB-663670DC4BDB}" destId="{C662D348-3311-48DF-8344-B31895073C8C}" srcOrd="15" destOrd="0" presId="urn:microsoft.com/office/officeart/2008/layout/LinedList"/>
    <dgm:cxn modelId="{02899091-6F8D-42C0-8587-2DE2F1998F67}" type="presParOf" srcId="{C662D348-3311-48DF-8344-B31895073C8C}" destId="{6AFDA8B0-1E34-4178-834F-218491EE60F4}" srcOrd="0" destOrd="0" presId="urn:microsoft.com/office/officeart/2008/layout/LinedList"/>
    <dgm:cxn modelId="{7D95592C-312C-4659-A4E2-B5645DFBF392}" type="presParOf" srcId="{C662D348-3311-48DF-8344-B31895073C8C}" destId="{7A09FC49-0D50-4C78-A9FB-515AFDB61002}" srcOrd="1" destOrd="0" presId="urn:microsoft.com/office/officeart/2008/layout/LinedList"/>
    <dgm:cxn modelId="{080E04DE-703C-4C22-AEDB-523C55F976A4}" type="presParOf" srcId="{C144393C-C46A-407D-B9BB-663670DC4BDB}" destId="{B40CD09A-75B0-41F6-882D-3B3E42B81010}" srcOrd="16" destOrd="0" presId="urn:microsoft.com/office/officeart/2008/layout/LinedList"/>
    <dgm:cxn modelId="{85C77A3A-964A-49BD-A1CE-CF75CF05424A}" type="presParOf" srcId="{C144393C-C46A-407D-B9BB-663670DC4BDB}" destId="{91B7C686-3B8D-4E6F-AA86-D03E7AB6462B}" srcOrd="17" destOrd="0" presId="urn:microsoft.com/office/officeart/2008/layout/LinedList"/>
    <dgm:cxn modelId="{011A78F0-897E-420B-97E9-A00485E997FF}" type="presParOf" srcId="{91B7C686-3B8D-4E6F-AA86-D03E7AB6462B}" destId="{F97C3EA8-8721-40C2-B40B-04B38EFEFA4A}" srcOrd="0" destOrd="0" presId="urn:microsoft.com/office/officeart/2008/layout/LinedList"/>
    <dgm:cxn modelId="{99972F66-0EF1-4A5A-8D97-9AEE2514E2EE}" type="presParOf" srcId="{91B7C686-3B8D-4E6F-AA86-D03E7AB6462B}" destId="{27949FCF-80EE-4703-9BA3-61C79F915E80}" srcOrd="1" destOrd="0" presId="urn:microsoft.com/office/officeart/2008/layout/LinedList"/>
    <dgm:cxn modelId="{84F60098-D3EB-42CD-B09A-F413A8F91E13}" type="presParOf" srcId="{C144393C-C46A-407D-B9BB-663670DC4BDB}" destId="{87C1CA98-24BE-4060-A1BB-2F83E1818FF0}" srcOrd="18" destOrd="0" presId="urn:microsoft.com/office/officeart/2008/layout/LinedList"/>
    <dgm:cxn modelId="{650B468B-588D-40EB-A7B5-F67F5E342008}" type="presParOf" srcId="{C144393C-C46A-407D-B9BB-663670DC4BDB}" destId="{B9567779-A002-4CC5-BEC2-8D2EC7490337}" srcOrd="19" destOrd="0" presId="urn:microsoft.com/office/officeart/2008/layout/LinedList"/>
    <dgm:cxn modelId="{E85A631F-3E0C-4CEA-A88B-6FFFD955331F}" type="presParOf" srcId="{B9567779-A002-4CC5-BEC2-8D2EC7490337}" destId="{D5B71DEC-7DAD-4DE9-A27F-74F39AC7EA0E}" srcOrd="0" destOrd="0" presId="urn:microsoft.com/office/officeart/2008/layout/LinedList"/>
    <dgm:cxn modelId="{09B25A25-C0E7-4F9D-AFEC-5B2E2441FC4A}" type="presParOf" srcId="{B9567779-A002-4CC5-BEC2-8D2EC7490337}" destId="{6C75118C-DBCD-4F72-8441-AB558837BF34}" srcOrd="1" destOrd="0" presId="urn:microsoft.com/office/officeart/2008/layout/LinedList"/>
    <dgm:cxn modelId="{30AED3DB-98B1-42FE-971D-F8CCE25F359A}" type="presParOf" srcId="{C144393C-C46A-407D-B9BB-663670DC4BDB}" destId="{F7035077-A38A-4826-B955-94699DA362A3}" srcOrd="20" destOrd="0" presId="urn:microsoft.com/office/officeart/2008/layout/LinedList"/>
    <dgm:cxn modelId="{96C3E29A-151B-49B5-950E-FC48FF963D96}" type="presParOf" srcId="{C144393C-C46A-407D-B9BB-663670DC4BDB}" destId="{31430E97-5567-4ADF-87AF-16442FD9D794}" srcOrd="21" destOrd="0" presId="urn:microsoft.com/office/officeart/2008/layout/LinedList"/>
    <dgm:cxn modelId="{DD22F93A-B066-4B93-A0BC-17C419737478}" type="presParOf" srcId="{31430E97-5567-4ADF-87AF-16442FD9D794}" destId="{19531FDB-E37F-4687-976F-97D31800B4C1}" srcOrd="0" destOrd="0" presId="urn:microsoft.com/office/officeart/2008/layout/LinedList"/>
    <dgm:cxn modelId="{763A1163-2C54-45DB-99D8-817E91753A8D}" type="presParOf" srcId="{31430E97-5567-4ADF-87AF-16442FD9D794}" destId="{7446563B-D989-46FA-9D63-44FCF099F429}" srcOrd="1" destOrd="0" presId="urn:microsoft.com/office/officeart/2008/layout/LinedList"/>
    <dgm:cxn modelId="{2E546D25-DB39-43C6-8CB2-428E5238111F}" type="presParOf" srcId="{C144393C-C46A-407D-B9BB-663670DC4BDB}" destId="{82236C81-2A4F-4279-B352-9C9E380A07CD}" srcOrd="22" destOrd="0" presId="urn:microsoft.com/office/officeart/2008/layout/LinedList"/>
    <dgm:cxn modelId="{06732177-DB85-4C67-A9F1-E3311236ADD0}" type="presParOf" srcId="{C144393C-C46A-407D-B9BB-663670DC4BDB}" destId="{9FA31D0F-8BB1-471A-8A1A-7A1683D0079E}" srcOrd="23" destOrd="0" presId="urn:microsoft.com/office/officeart/2008/layout/LinedList"/>
    <dgm:cxn modelId="{3D4B381F-0303-4863-A07B-E21CF5FA43B8}" type="presParOf" srcId="{9FA31D0F-8BB1-471A-8A1A-7A1683D0079E}" destId="{2794C2B6-78DB-4CCE-BCDD-9C2D7834029F}" srcOrd="0" destOrd="0" presId="urn:microsoft.com/office/officeart/2008/layout/LinedList"/>
    <dgm:cxn modelId="{8CC5CEB4-5CFE-45D3-AD09-E8FE311DCA92}" type="presParOf" srcId="{9FA31D0F-8BB1-471A-8A1A-7A1683D0079E}" destId="{6080DF4F-6C9F-4849-8479-763D9C0A5924}" srcOrd="1" destOrd="0" presId="urn:microsoft.com/office/officeart/2008/layout/LinedList"/>
    <dgm:cxn modelId="{A8654F85-E2B2-41F3-9255-8C5802F1CED2}" type="presParOf" srcId="{C144393C-C46A-407D-B9BB-663670DC4BDB}" destId="{005E6483-3CC9-46D6-9499-E7108F25A1BB}" srcOrd="24" destOrd="0" presId="urn:microsoft.com/office/officeart/2008/layout/LinedList"/>
    <dgm:cxn modelId="{C306B21F-41FD-4A99-8301-A9A87B30695B}" type="presParOf" srcId="{C144393C-C46A-407D-B9BB-663670DC4BDB}" destId="{3DD09232-A138-4FC2-BD77-7DE130701DE3}" srcOrd="25" destOrd="0" presId="urn:microsoft.com/office/officeart/2008/layout/LinedList"/>
    <dgm:cxn modelId="{DB002445-FA9E-4851-AB3C-A08E0E874FAC}" type="presParOf" srcId="{3DD09232-A138-4FC2-BD77-7DE130701DE3}" destId="{6DA8CA8C-67AC-4848-A645-C9540617E491}" srcOrd="0" destOrd="0" presId="urn:microsoft.com/office/officeart/2008/layout/LinedList"/>
    <dgm:cxn modelId="{00A68A32-7AA3-43C0-A493-0C8CCC796F3B}" type="presParOf" srcId="{3DD09232-A138-4FC2-BD77-7DE130701DE3}" destId="{6437C5D9-186F-40EA-90EC-2B9F2A32C378}" srcOrd="1" destOrd="0" presId="urn:microsoft.com/office/officeart/2008/layout/LinedList"/>
    <dgm:cxn modelId="{6BE0A318-669D-4FAD-B058-892083993B8F}" type="presParOf" srcId="{C144393C-C46A-407D-B9BB-663670DC4BDB}" destId="{70772F38-61E4-4AB4-ADD3-4C06354E32AC}" srcOrd="26" destOrd="0" presId="urn:microsoft.com/office/officeart/2008/layout/LinedList"/>
    <dgm:cxn modelId="{B90667B2-27FF-461B-A5EF-E5086E1F8828}" type="presParOf" srcId="{C144393C-C46A-407D-B9BB-663670DC4BDB}" destId="{22F98975-CB49-49F6-832E-0E2E571F1ACE}" srcOrd="27" destOrd="0" presId="urn:microsoft.com/office/officeart/2008/layout/LinedList"/>
    <dgm:cxn modelId="{84380C07-3457-491B-9232-DB374B0D9F20}" type="presParOf" srcId="{22F98975-CB49-49F6-832E-0E2E571F1ACE}" destId="{169A0F90-2661-4B45-95D6-5399AE4EF562}" srcOrd="0" destOrd="0" presId="urn:microsoft.com/office/officeart/2008/layout/LinedList"/>
    <dgm:cxn modelId="{B22A4B47-19F4-4E27-823B-F0D39E37390D}" type="presParOf" srcId="{22F98975-CB49-49F6-832E-0E2E571F1ACE}" destId="{19B11E06-1AED-4F45-B570-476E68DF127F}" srcOrd="1" destOrd="0" presId="urn:microsoft.com/office/officeart/2008/layout/LinedList"/>
    <dgm:cxn modelId="{3CB5A47E-86CB-4EBE-87A3-487F66A1CA22}" type="presParOf" srcId="{C144393C-C46A-407D-B9BB-663670DC4BDB}" destId="{F1972C4D-9FC4-452D-B016-1DDD1EF8F382}" srcOrd="28" destOrd="0" presId="urn:microsoft.com/office/officeart/2008/layout/LinedList"/>
    <dgm:cxn modelId="{728AF2A1-4F5B-44FF-BE3A-C080B73DAA3A}" type="presParOf" srcId="{C144393C-C46A-407D-B9BB-663670DC4BDB}" destId="{6984E330-521B-41C6-BEC8-800690208EEC}" srcOrd="29" destOrd="0" presId="urn:microsoft.com/office/officeart/2008/layout/LinedList"/>
    <dgm:cxn modelId="{FD26FB94-7545-453F-8471-8F8969F942B0}" type="presParOf" srcId="{6984E330-521B-41C6-BEC8-800690208EEC}" destId="{040EDFDA-8D8F-42FF-8FEE-9DE09382D957}" srcOrd="0" destOrd="0" presId="urn:microsoft.com/office/officeart/2008/layout/LinedList"/>
    <dgm:cxn modelId="{69732CBB-EA2A-45FF-B428-B6268F3516C8}" type="presParOf" srcId="{6984E330-521B-41C6-BEC8-800690208EEC}" destId="{A730DBE3-5E55-49AC-BB12-FC5E471F12F8}" srcOrd="1" destOrd="0" presId="urn:microsoft.com/office/officeart/2008/layout/LinedList"/>
    <dgm:cxn modelId="{A591616E-E2F4-4F64-AA90-3AF77006B43E}" type="presParOf" srcId="{C144393C-C46A-407D-B9BB-663670DC4BDB}" destId="{92E9EB70-3AD8-4ECD-BD18-9E7E27059FBF}" srcOrd="30" destOrd="0" presId="urn:microsoft.com/office/officeart/2008/layout/LinedList"/>
    <dgm:cxn modelId="{D0FFD2D3-6A81-491B-ACFA-3B3AEB392C63}" type="presParOf" srcId="{C144393C-C46A-407D-B9BB-663670DC4BDB}" destId="{882EA45A-385E-4974-9DC9-2F08FC9A3C43}" srcOrd="31" destOrd="0" presId="urn:microsoft.com/office/officeart/2008/layout/LinedList"/>
    <dgm:cxn modelId="{45727D16-8958-424D-997C-DAB7CA3AB283}" type="presParOf" srcId="{882EA45A-385E-4974-9DC9-2F08FC9A3C43}" destId="{0910C352-B34B-42CC-92FA-AE3418A5FAC9}" srcOrd="0" destOrd="0" presId="urn:microsoft.com/office/officeart/2008/layout/LinedList"/>
    <dgm:cxn modelId="{952515B1-BBA9-4811-BF2B-CB9F499A892B}" type="presParOf" srcId="{882EA45A-385E-4974-9DC9-2F08FC9A3C43}" destId="{39FA44DF-F099-4191-B839-4C6BFF2C1287}" srcOrd="1" destOrd="0" presId="urn:microsoft.com/office/officeart/2008/layout/LinedList"/>
    <dgm:cxn modelId="{20CF2934-F197-478B-BE56-0623740252FB}" type="presParOf" srcId="{C144393C-C46A-407D-B9BB-663670DC4BDB}" destId="{A72D3BE7-F38B-4982-B0D2-BC961EC5A529}" srcOrd="32" destOrd="0" presId="urn:microsoft.com/office/officeart/2008/layout/LinedList"/>
    <dgm:cxn modelId="{0F9F0667-B670-4E61-920C-4A7E788C9AD4}" type="presParOf" srcId="{C144393C-C46A-407D-B9BB-663670DC4BDB}" destId="{DAD54B64-00E1-4681-A9F4-F94188A02918}" srcOrd="33" destOrd="0" presId="urn:microsoft.com/office/officeart/2008/layout/LinedList"/>
    <dgm:cxn modelId="{C723DCD2-3DF8-4003-8749-04BECE6CFE38}" type="presParOf" srcId="{DAD54B64-00E1-4681-A9F4-F94188A02918}" destId="{75CEF155-43EB-4E0F-A780-90C4ED902ACC}" srcOrd="0" destOrd="0" presId="urn:microsoft.com/office/officeart/2008/layout/LinedList"/>
    <dgm:cxn modelId="{130D80E3-1E2C-4E34-BFAF-255C80B7F66C}" type="presParOf" srcId="{DAD54B64-00E1-4681-A9F4-F94188A02918}" destId="{1D6212E3-249F-461C-A2B3-A938DF30D84E}" srcOrd="1" destOrd="0" presId="urn:microsoft.com/office/officeart/2008/layout/LinedList"/>
    <dgm:cxn modelId="{F87F4FA3-B8E0-4F84-9C59-3AB7B0BD6939}" type="presParOf" srcId="{C144393C-C46A-407D-B9BB-663670DC4BDB}" destId="{A229BB8A-EA06-43DF-9C34-2790BCEABDAD}" srcOrd="34" destOrd="0" presId="urn:microsoft.com/office/officeart/2008/layout/LinedList"/>
    <dgm:cxn modelId="{7EA930D7-6DC5-45A7-ABD8-B4306166D31E}" type="presParOf" srcId="{C144393C-C46A-407D-B9BB-663670DC4BDB}" destId="{5B5D1675-63F6-43AC-B7B2-805ABFF1996F}" srcOrd="35" destOrd="0" presId="urn:microsoft.com/office/officeart/2008/layout/LinedList"/>
    <dgm:cxn modelId="{40AE8DF6-A836-4DD2-AE55-B4FFD078D615}" type="presParOf" srcId="{5B5D1675-63F6-43AC-B7B2-805ABFF1996F}" destId="{B2A905A6-502E-477D-BAB9-25203786E136}" srcOrd="0" destOrd="0" presId="urn:microsoft.com/office/officeart/2008/layout/LinedList"/>
    <dgm:cxn modelId="{ECEBAF12-ECE9-45CF-B15B-CB01FABDAC35}" type="presParOf" srcId="{5B5D1675-63F6-43AC-B7B2-805ABFF1996F}" destId="{DF786A8F-B01A-4097-88E0-D7A26B347AA8}" srcOrd="1" destOrd="0" presId="urn:microsoft.com/office/officeart/2008/layout/LinedList"/>
    <dgm:cxn modelId="{89ADC520-3F82-4708-A1FC-7D98FF145D65}" type="presParOf" srcId="{C144393C-C46A-407D-B9BB-663670DC4BDB}" destId="{18E8C6C7-373F-459B-9D05-32CBFB31ED20}" srcOrd="36" destOrd="0" presId="urn:microsoft.com/office/officeart/2008/layout/LinedList"/>
    <dgm:cxn modelId="{34E82B99-3391-4B18-9041-248A06E733DC}" type="presParOf" srcId="{C144393C-C46A-407D-B9BB-663670DC4BDB}" destId="{22D960D6-172F-4BD3-A748-AD2079EEE97D}" srcOrd="37" destOrd="0" presId="urn:microsoft.com/office/officeart/2008/layout/LinedList"/>
    <dgm:cxn modelId="{6C00BEF7-0759-4070-BAD0-3AF73A07218F}" type="presParOf" srcId="{22D960D6-172F-4BD3-A748-AD2079EEE97D}" destId="{8C730211-51D9-4626-AF60-44221B370011}" srcOrd="0" destOrd="0" presId="urn:microsoft.com/office/officeart/2008/layout/LinedList"/>
    <dgm:cxn modelId="{02F00A19-94D0-458E-8732-DEF2E7ADFF59}" type="presParOf" srcId="{22D960D6-172F-4BD3-A748-AD2079EEE97D}" destId="{E9DDE050-7CAB-4BDA-B316-B0D41893C93A}" srcOrd="1" destOrd="0" presId="urn:microsoft.com/office/officeart/2008/layout/LinedList"/>
    <dgm:cxn modelId="{6E68A6DB-E356-4B22-8CC9-0BBD95CF415F}" type="presParOf" srcId="{C144393C-C46A-407D-B9BB-663670DC4BDB}" destId="{CA57993B-7E4F-4532-AA69-57EA373B725C}" srcOrd="38" destOrd="0" presId="urn:microsoft.com/office/officeart/2008/layout/LinedList"/>
    <dgm:cxn modelId="{1430F5D2-19E0-4A94-AA4F-915F4D11CA62}" type="presParOf" srcId="{C144393C-C46A-407D-B9BB-663670DC4BDB}" destId="{6EA162EB-D21F-4E43-AC57-9EBA68CD6E2C}" srcOrd="39" destOrd="0" presId="urn:microsoft.com/office/officeart/2008/layout/LinedList"/>
    <dgm:cxn modelId="{DCB4606C-78BC-4106-ADEC-54A80B632CF5}" type="presParOf" srcId="{6EA162EB-D21F-4E43-AC57-9EBA68CD6E2C}" destId="{7D7D0FCC-F208-4C33-A62A-E62AF558EDD7}" srcOrd="0" destOrd="0" presId="urn:microsoft.com/office/officeart/2008/layout/LinedList"/>
    <dgm:cxn modelId="{84ECD096-FBD2-495F-9396-4A2DBB3F05E5}" type="presParOf" srcId="{6EA162EB-D21F-4E43-AC57-9EBA68CD6E2C}" destId="{A227C53F-37FF-4DBA-AD09-F370D5399978}" srcOrd="1" destOrd="0" presId="urn:microsoft.com/office/officeart/2008/layout/LinedList"/>
    <dgm:cxn modelId="{3153A924-0714-4040-9913-3ED0F1105BA4}" type="presParOf" srcId="{C144393C-C46A-407D-B9BB-663670DC4BDB}" destId="{76871C58-7632-42FD-803E-0B4D7F083499}" srcOrd="40" destOrd="0" presId="urn:microsoft.com/office/officeart/2008/layout/LinedList"/>
    <dgm:cxn modelId="{3AD62407-30BC-49F5-9E46-638B33532398}" type="presParOf" srcId="{C144393C-C46A-407D-B9BB-663670DC4BDB}" destId="{3800BAD1-4EEC-49D4-B387-CFA55165DE23}" srcOrd="41" destOrd="0" presId="urn:microsoft.com/office/officeart/2008/layout/LinedList"/>
    <dgm:cxn modelId="{A435822C-1448-44A4-9EE1-97107F3AEF70}" type="presParOf" srcId="{3800BAD1-4EEC-49D4-B387-CFA55165DE23}" destId="{62F0C0D5-BE93-495B-A627-FB304E4BC46E}" srcOrd="0" destOrd="0" presId="urn:microsoft.com/office/officeart/2008/layout/LinedList"/>
    <dgm:cxn modelId="{86CBED69-2512-4B53-84DD-43EEC29D7AA3}" type="presParOf" srcId="{3800BAD1-4EEC-49D4-B387-CFA55165DE23}" destId="{6A2B97EE-AE24-4E1E-AAD3-BBB158C61694}" srcOrd="1" destOrd="0" presId="urn:microsoft.com/office/officeart/2008/layout/LinedList"/>
    <dgm:cxn modelId="{E588AD91-0AD4-468F-8536-6257C5CDF2C8}" type="presParOf" srcId="{C144393C-C46A-407D-B9BB-663670DC4BDB}" destId="{4AEBA753-1934-46C0-95C0-B6FE8257EA8A}" srcOrd="42" destOrd="0" presId="urn:microsoft.com/office/officeart/2008/layout/LinedList"/>
    <dgm:cxn modelId="{A6F657F6-0EF9-49AD-A79B-76506939312C}" type="presParOf" srcId="{C144393C-C46A-407D-B9BB-663670DC4BDB}" destId="{7F00C366-6251-4038-8D42-9F61C0109C8E}" srcOrd="43" destOrd="0" presId="urn:microsoft.com/office/officeart/2008/layout/LinedList"/>
    <dgm:cxn modelId="{76DE3E43-B2EA-41BC-BD53-9360370A3E5C}" type="presParOf" srcId="{7F00C366-6251-4038-8D42-9F61C0109C8E}" destId="{BADDCB8F-775D-4636-B971-4B0E7AB82C6D}" srcOrd="0" destOrd="0" presId="urn:microsoft.com/office/officeart/2008/layout/LinedList"/>
    <dgm:cxn modelId="{49A5A91C-B044-4B28-AA03-83FDC3995E19}" type="presParOf" srcId="{7F00C366-6251-4038-8D42-9F61C0109C8E}" destId="{9BFFA7F2-0515-46CB-9211-06B72AA3F95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4350CD-C721-4735-9705-D59B6D1A68A8}">
      <dsp:nvSpPr>
        <dsp:cNvPr id="0" name=""/>
        <dsp:cNvSpPr/>
      </dsp:nvSpPr>
      <dsp:spPr>
        <a:xfrm>
          <a:off x="0" y="1841"/>
          <a:ext cx="83687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C2958F-9E66-4B5F-809A-F4DBDB332FCB}">
      <dsp:nvSpPr>
        <dsp:cNvPr id="0" name=""/>
        <dsp:cNvSpPr/>
      </dsp:nvSpPr>
      <dsp:spPr>
        <a:xfrm>
          <a:off x="0" y="1841"/>
          <a:ext cx="8368700" cy="125604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0" kern="1200" dirty="0">
            <a:latin typeface="TT NORMS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dirty="0">
              <a:latin typeface="TT NORMS"/>
            </a:rPr>
            <a:t>Уважаемые жильцы и собственники помещений!</a:t>
          </a:r>
          <a:endParaRPr lang="en-US" sz="1800" b="0" kern="1200" dirty="0">
            <a:latin typeface="TT NORMS"/>
          </a:endParaRPr>
        </a:p>
      </dsp:txBody>
      <dsp:txXfrm>
        <a:off x="0" y="1841"/>
        <a:ext cx="8368700" cy="1256040"/>
      </dsp:txXfrm>
    </dsp:sp>
    <dsp:sp modelId="{04F1AB7A-51AC-4BB2-A833-018B916208B8}">
      <dsp:nvSpPr>
        <dsp:cNvPr id="0" name=""/>
        <dsp:cNvSpPr/>
      </dsp:nvSpPr>
      <dsp:spPr>
        <a:xfrm>
          <a:off x="0" y="1257882"/>
          <a:ext cx="83687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9AAB72-DFF1-4DF2-8AE3-3C0873F907D9}">
      <dsp:nvSpPr>
        <dsp:cNvPr id="0" name=""/>
        <dsp:cNvSpPr/>
      </dsp:nvSpPr>
      <dsp:spPr>
        <a:xfrm>
          <a:off x="0" y="1257882"/>
          <a:ext cx="8368700" cy="125604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latin typeface="TT NORMS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Мы подготовили для вас краткий отчет о выполненных Управляющей компанией работах в ЖК Воробьев дом за 2023 год.</a:t>
          </a:r>
          <a:endParaRPr lang="en-US" sz="1800" kern="1200" dirty="0">
            <a:latin typeface="TT NORMS"/>
          </a:endParaRPr>
        </a:p>
      </dsp:txBody>
      <dsp:txXfrm>
        <a:off x="0" y="1257882"/>
        <a:ext cx="8368700" cy="1256040"/>
      </dsp:txXfrm>
    </dsp:sp>
    <dsp:sp modelId="{45175098-19C2-451B-8C33-49123F36D70C}">
      <dsp:nvSpPr>
        <dsp:cNvPr id="0" name=""/>
        <dsp:cNvSpPr/>
      </dsp:nvSpPr>
      <dsp:spPr>
        <a:xfrm>
          <a:off x="0" y="2513922"/>
          <a:ext cx="83687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974A81-403A-4BE9-B2FD-914914CC89CE}">
      <dsp:nvSpPr>
        <dsp:cNvPr id="0" name=""/>
        <dsp:cNvSpPr/>
      </dsp:nvSpPr>
      <dsp:spPr>
        <a:xfrm>
          <a:off x="0" y="2513922"/>
          <a:ext cx="8368700" cy="125604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Ваши пожелания и предложения по обслуживанию ЖК просим направлять: </a:t>
          </a:r>
          <a:endParaRPr lang="en-GB" sz="1800" kern="1200" dirty="0">
            <a:latin typeface="TT NORMS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на почту </a:t>
          </a:r>
          <a:r>
            <a:rPr lang="en-US" sz="1800" kern="1200" dirty="0">
              <a:latin typeface="TT NORMS"/>
              <a:hlinkClick xmlns:r="http://schemas.openxmlformats.org/officeDocument/2006/relationships" r:id="rId1"/>
            </a:rPr>
            <a:t>info@uk-vd.ru</a:t>
          </a:r>
          <a:r>
            <a:rPr lang="ru-RU" sz="1800" kern="1200" dirty="0">
              <a:latin typeface="TT NORMS"/>
            </a:rPr>
            <a:t>, по телефону + 7 (495) 940-55-55 или через мобильное приложение «</a:t>
          </a:r>
          <a:r>
            <a:rPr lang="ru-RU" sz="1800" kern="1200" dirty="0" err="1">
              <a:latin typeface="TT NORMS"/>
            </a:rPr>
            <a:t>Домиленд</a:t>
          </a:r>
          <a:r>
            <a:rPr lang="ru-RU" sz="1800" kern="1200" dirty="0">
              <a:latin typeface="TT NORMS"/>
            </a:rPr>
            <a:t>».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latin typeface="TT NORMS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latin typeface="TT NORMS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С заботой о вас,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УК Воробьев дом</a:t>
          </a:r>
        </a:p>
      </dsp:txBody>
      <dsp:txXfrm>
        <a:off x="0" y="2513922"/>
        <a:ext cx="8368700" cy="12560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C0668A-9CA3-4E62-9144-01545CB5B4DC}">
      <dsp:nvSpPr>
        <dsp:cNvPr id="0" name=""/>
        <dsp:cNvSpPr/>
      </dsp:nvSpPr>
      <dsp:spPr>
        <a:xfrm>
          <a:off x="0" y="2474"/>
          <a:ext cx="836977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5D3BED5-A45B-4B0F-8A74-53F43C948F0B}">
      <dsp:nvSpPr>
        <dsp:cNvPr id="0" name=""/>
        <dsp:cNvSpPr/>
      </dsp:nvSpPr>
      <dsp:spPr>
        <a:xfrm>
          <a:off x="0" y="2474"/>
          <a:ext cx="8369778" cy="23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900" kern="1200" dirty="0">
              <a:latin typeface="TT NORMS"/>
            </a:rPr>
            <a:t>Проверка срабатывания включения при отключении рабочего освещения, замена (при необходимости) ламп, стартеров, электронных ПРА, элементов питания</a:t>
          </a:r>
        </a:p>
      </dsp:txBody>
      <dsp:txXfrm>
        <a:off x="0" y="2474"/>
        <a:ext cx="8369778" cy="230138"/>
      </dsp:txXfrm>
    </dsp:sp>
    <dsp:sp modelId="{FB17E29E-C7A1-4CCE-B321-05A8526DC374}">
      <dsp:nvSpPr>
        <dsp:cNvPr id="0" name=""/>
        <dsp:cNvSpPr/>
      </dsp:nvSpPr>
      <dsp:spPr>
        <a:xfrm>
          <a:off x="0" y="232612"/>
          <a:ext cx="8369778" cy="0"/>
        </a:xfrm>
        <a:prstGeom prst="line">
          <a:avLst/>
        </a:prstGeom>
        <a:solidFill>
          <a:schemeClr val="accent2">
            <a:hueOff val="-69303"/>
            <a:satOff val="-3997"/>
            <a:lumOff val="411"/>
            <a:alphaOff val="0"/>
          </a:schemeClr>
        </a:solidFill>
        <a:ln w="12700" cap="flat" cmpd="sng" algn="ctr">
          <a:solidFill>
            <a:schemeClr val="accent2">
              <a:hueOff val="-69303"/>
              <a:satOff val="-3997"/>
              <a:lumOff val="41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53AC296-C076-401A-98C6-9DCB1143956A}">
      <dsp:nvSpPr>
        <dsp:cNvPr id="0" name=""/>
        <dsp:cNvSpPr/>
      </dsp:nvSpPr>
      <dsp:spPr>
        <a:xfrm>
          <a:off x="0" y="232612"/>
          <a:ext cx="8369778" cy="23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900" kern="1200" dirty="0">
              <a:latin typeface="TT NORMS"/>
            </a:rPr>
            <a:t> Осмотр и очистка дренажной системы в паркинга</a:t>
          </a:r>
        </a:p>
      </dsp:txBody>
      <dsp:txXfrm>
        <a:off x="0" y="232612"/>
        <a:ext cx="8369778" cy="230138"/>
      </dsp:txXfrm>
    </dsp:sp>
    <dsp:sp modelId="{88F38050-1C2E-486D-87ED-3AC60E0AB0EB}">
      <dsp:nvSpPr>
        <dsp:cNvPr id="0" name=""/>
        <dsp:cNvSpPr/>
      </dsp:nvSpPr>
      <dsp:spPr>
        <a:xfrm>
          <a:off x="0" y="462751"/>
          <a:ext cx="8369778" cy="0"/>
        </a:xfrm>
        <a:prstGeom prst="line">
          <a:avLst/>
        </a:prstGeom>
        <a:solidFill>
          <a:schemeClr val="accent2">
            <a:hueOff val="-138606"/>
            <a:satOff val="-7993"/>
            <a:lumOff val="822"/>
            <a:alphaOff val="0"/>
          </a:schemeClr>
        </a:solidFill>
        <a:ln w="12700" cap="flat" cmpd="sng" algn="ctr">
          <a:solidFill>
            <a:schemeClr val="accent2">
              <a:hueOff val="-138606"/>
              <a:satOff val="-7993"/>
              <a:lumOff val="8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5C85B9A-CA43-4E70-BBBC-96851CCF59F8}">
      <dsp:nvSpPr>
        <dsp:cNvPr id="0" name=""/>
        <dsp:cNvSpPr/>
      </dsp:nvSpPr>
      <dsp:spPr>
        <a:xfrm>
          <a:off x="0" y="462751"/>
          <a:ext cx="8369778" cy="23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900" kern="1200" dirty="0">
              <a:latin typeface="TT NORMS"/>
            </a:rPr>
            <a:t>Обслуживание ИТП и системы вентиляции </a:t>
          </a:r>
        </a:p>
      </dsp:txBody>
      <dsp:txXfrm>
        <a:off x="0" y="462751"/>
        <a:ext cx="8369778" cy="230138"/>
      </dsp:txXfrm>
    </dsp:sp>
    <dsp:sp modelId="{6F804A02-FDD7-4DFA-B1E0-0D1A2CB59666}">
      <dsp:nvSpPr>
        <dsp:cNvPr id="0" name=""/>
        <dsp:cNvSpPr/>
      </dsp:nvSpPr>
      <dsp:spPr>
        <a:xfrm>
          <a:off x="0" y="692889"/>
          <a:ext cx="8369778" cy="0"/>
        </a:xfrm>
        <a:prstGeom prst="line">
          <a:avLst/>
        </a:prstGeom>
        <a:solidFill>
          <a:schemeClr val="accent2">
            <a:hueOff val="-207909"/>
            <a:satOff val="-11990"/>
            <a:lumOff val="1233"/>
            <a:alphaOff val="0"/>
          </a:schemeClr>
        </a:solidFill>
        <a:ln w="12700" cap="flat" cmpd="sng" algn="ctr">
          <a:solidFill>
            <a:schemeClr val="accent2">
              <a:hueOff val="-207909"/>
              <a:satOff val="-11990"/>
              <a:lumOff val="123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302EF9D-A490-4E2E-AA1D-6F99B53B5ECE}">
      <dsp:nvSpPr>
        <dsp:cNvPr id="0" name=""/>
        <dsp:cNvSpPr/>
      </dsp:nvSpPr>
      <dsp:spPr>
        <a:xfrm>
          <a:off x="0" y="692889"/>
          <a:ext cx="8369778" cy="23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900" kern="1200" dirty="0">
              <a:latin typeface="TT NORMS"/>
            </a:rPr>
            <a:t>Переварка проблемных участков системы водоснабжения</a:t>
          </a:r>
        </a:p>
      </dsp:txBody>
      <dsp:txXfrm>
        <a:off x="0" y="692889"/>
        <a:ext cx="8369778" cy="230138"/>
      </dsp:txXfrm>
    </dsp:sp>
    <dsp:sp modelId="{79277D13-2EAB-4361-9244-683BF2D88CBE}">
      <dsp:nvSpPr>
        <dsp:cNvPr id="0" name=""/>
        <dsp:cNvSpPr/>
      </dsp:nvSpPr>
      <dsp:spPr>
        <a:xfrm>
          <a:off x="0" y="923028"/>
          <a:ext cx="8369778" cy="0"/>
        </a:xfrm>
        <a:prstGeom prst="line">
          <a:avLst/>
        </a:prstGeom>
        <a:solidFill>
          <a:schemeClr val="accent2">
            <a:hueOff val="-277212"/>
            <a:satOff val="-15986"/>
            <a:lumOff val="1643"/>
            <a:alphaOff val="0"/>
          </a:schemeClr>
        </a:solidFill>
        <a:ln w="12700" cap="flat" cmpd="sng" algn="ctr">
          <a:solidFill>
            <a:schemeClr val="accent2">
              <a:hueOff val="-277212"/>
              <a:satOff val="-15986"/>
              <a:lumOff val="16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A150F4D-FBED-40B2-AD61-24C7BA51356E}">
      <dsp:nvSpPr>
        <dsp:cNvPr id="0" name=""/>
        <dsp:cNvSpPr/>
      </dsp:nvSpPr>
      <dsp:spPr>
        <a:xfrm>
          <a:off x="0" y="923028"/>
          <a:ext cx="8369778" cy="23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900" kern="1200" dirty="0">
              <a:latin typeface="TT NORMS"/>
            </a:rPr>
            <a:t>Настройка и коррекция программного обеспечения системы видеонаблюдения</a:t>
          </a:r>
        </a:p>
      </dsp:txBody>
      <dsp:txXfrm>
        <a:off x="0" y="923028"/>
        <a:ext cx="8369778" cy="230138"/>
      </dsp:txXfrm>
    </dsp:sp>
    <dsp:sp modelId="{96292176-DED1-4041-80DE-6974479C0E95}">
      <dsp:nvSpPr>
        <dsp:cNvPr id="0" name=""/>
        <dsp:cNvSpPr/>
      </dsp:nvSpPr>
      <dsp:spPr>
        <a:xfrm>
          <a:off x="0" y="1153166"/>
          <a:ext cx="8369778" cy="0"/>
        </a:xfrm>
        <a:prstGeom prst="line">
          <a:avLst/>
        </a:prstGeom>
        <a:solidFill>
          <a:schemeClr val="accent2">
            <a:hueOff val="-346515"/>
            <a:satOff val="-19983"/>
            <a:lumOff val="2054"/>
            <a:alphaOff val="0"/>
          </a:schemeClr>
        </a:solidFill>
        <a:ln w="12700" cap="flat" cmpd="sng" algn="ctr">
          <a:solidFill>
            <a:schemeClr val="accent2">
              <a:hueOff val="-346515"/>
              <a:satOff val="-19983"/>
              <a:lumOff val="20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15DCE9E-4819-4710-88C6-427467A35F62}">
      <dsp:nvSpPr>
        <dsp:cNvPr id="0" name=""/>
        <dsp:cNvSpPr/>
      </dsp:nvSpPr>
      <dsp:spPr>
        <a:xfrm>
          <a:off x="0" y="1153166"/>
          <a:ext cx="8369778" cy="23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900" kern="1200" dirty="0">
              <a:latin typeface="TT NORMS"/>
            </a:rPr>
            <a:t>Настройка и коррекция программного обеспечения приточной вытяжной системы вентиляции</a:t>
          </a:r>
        </a:p>
      </dsp:txBody>
      <dsp:txXfrm>
        <a:off x="0" y="1153166"/>
        <a:ext cx="8369778" cy="230138"/>
      </dsp:txXfrm>
    </dsp:sp>
    <dsp:sp modelId="{51146BAF-44C6-4A4B-B841-52E9F4807998}">
      <dsp:nvSpPr>
        <dsp:cNvPr id="0" name=""/>
        <dsp:cNvSpPr/>
      </dsp:nvSpPr>
      <dsp:spPr>
        <a:xfrm>
          <a:off x="0" y="1383304"/>
          <a:ext cx="8369778" cy="0"/>
        </a:xfrm>
        <a:prstGeom prst="line">
          <a:avLst/>
        </a:prstGeom>
        <a:solidFill>
          <a:schemeClr val="accent2">
            <a:hueOff val="-415818"/>
            <a:satOff val="-23979"/>
            <a:lumOff val="2465"/>
            <a:alphaOff val="0"/>
          </a:schemeClr>
        </a:solidFill>
        <a:ln w="12700" cap="flat" cmpd="sng" algn="ctr">
          <a:solidFill>
            <a:schemeClr val="accent2">
              <a:hueOff val="-415818"/>
              <a:satOff val="-23979"/>
              <a:lumOff val="24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256D8EA-44CC-4847-AC2C-A6C1DF8216B3}">
      <dsp:nvSpPr>
        <dsp:cNvPr id="0" name=""/>
        <dsp:cNvSpPr/>
      </dsp:nvSpPr>
      <dsp:spPr>
        <a:xfrm>
          <a:off x="0" y="1383304"/>
          <a:ext cx="8369778" cy="23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900" kern="1200" dirty="0">
              <a:latin typeface="TT NORMS"/>
              <a:cs typeface="Times New Roman" panose="02020603050405020304" pitchFamily="18" charset="0"/>
            </a:rPr>
            <a:t>Проверка веса заряда огнетушителей  (взвешиванием)</a:t>
          </a:r>
          <a:endParaRPr lang="ru-RU" sz="900" kern="1200" dirty="0">
            <a:latin typeface="TT NORMS"/>
          </a:endParaRPr>
        </a:p>
      </dsp:txBody>
      <dsp:txXfrm>
        <a:off x="0" y="1383304"/>
        <a:ext cx="8369778" cy="230138"/>
      </dsp:txXfrm>
    </dsp:sp>
    <dsp:sp modelId="{4213CDD5-FEB9-4B9A-9545-244904F7A798}">
      <dsp:nvSpPr>
        <dsp:cNvPr id="0" name=""/>
        <dsp:cNvSpPr/>
      </dsp:nvSpPr>
      <dsp:spPr>
        <a:xfrm>
          <a:off x="0" y="1613443"/>
          <a:ext cx="8369778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F3A8341-45BA-4F15-8776-BAA29CA96640}">
      <dsp:nvSpPr>
        <dsp:cNvPr id="0" name=""/>
        <dsp:cNvSpPr/>
      </dsp:nvSpPr>
      <dsp:spPr>
        <a:xfrm>
          <a:off x="0" y="1613443"/>
          <a:ext cx="8369778" cy="23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Замена аккумуляторов в источниках бесперебойного питания в шкафах </a:t>
          </a:r>
          <a:r>
            <a:rPr lang="ru-RU" sz="900" kern="1200" dirty="0" err="1"/>
            <a:t>домофонии</a:t>
          </a:r>
          <a:endParaRPr lang="ru-RU" sz="900" kern="1200" dirty="0">
            <a:latin typeface="TT NORMS"/>
          </a:endParaRPr>
        </a:p>
      </dsp:txBody>
      <dsp:txXfrm>
        <a:off x="0" y="1613443"/>
        <a:ext cx="8369778" cy="230138"/>
      </dsp:txXfrm>
    </dsp:sp>
    <dsp:sp modelId="{9D9C7AF1-743B-4F01-BA13-3C6AE0FADC93}">
      <dsp:nvSpPr>
        <dsp:cNvPr id="0" name=""/>
        <dsp:cNvSpPr/>
      </dsp:nvSpPr>
      <dsp:spPr>
        <a:xfrm>
          <a:off x="0" y="1843581"/>
          <a:ext cx="8369778" cy="0"/>
        </a:xfrm>
        <a:prstGeom prst="line">
          <a:avLst/>
        </a:prstGeom>
        <a:solidFill>
          <a:schemeClr val="accent2">
            <a:hueOff val="-554424"/>
            <a:satOff val="-31973"/>
            <a:lumOff val="3287"/>
            <a:alphaOff val="0"/>
          </a:schemeClr>
        </a:solidFill>
        <a:ln w="12700" cap="flat" cmpd="sng" algn="ctr">
          <a:solidFill>
            <a:schemeClr val="accent2">
              <a:hueOff val="-554424"/>
              <a:satOff val="-31973"/>
              <a:lumOff val="328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78D76AB-81B9-4FD0-B1B8-FC1BBDC4A938}">
      <dsp:nvSpPr>
        <dsp:cNvPr id="0" name=""/>
        <dsp:cNvSpPr/>
      </dsp:nvSpPr>
      <dsp:spPr>
        <a:xfrm>
          <a:off x="0" y="1843581"/>
          <a:ext cx="8369778" cy="23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900" kern="1200" dirty="0">
              <a:latin typeface="TT NORMS"/>
              <a:cs typeface="Times New Roman" panose="02020603050405020304" pitchFamily="18" charset="0"/>
            </a:rPr>
            <a:t>Подготовка лифтов к ежегодному техническому освидетельствованию в соответствии с ПУБЭЛ</a:t>
          </a:r>
          <a:endParaRPr lang="ru-RU" sz="900" kern="1200" dirty="0"/>
        </a:p>
      </dsp:txBody>
      <dsp:txXfrm>
        <a:off x="0" y="1843581"/>
        <a:ext cx="8369778" cy="230138"/>
      </dsp:txXfrm>
    </dsp:sp>
    <dsp:sp modelId="{1FB561EA-4C0E-4D22-9F33-ED4ECE165CD4}">
      <dsp:nvSpPr>
        <dsp:cNvPr id="0" name=""/>
        <dsp:cNvSpPr/>
      </dsp:nvSpPr>
      <dsp:spPr>
        <a:xfrm>
          <a:off x="0" y="2073719"/>
          <a:ext cx="8369778" cy="0"/>
        </a:xfrm>
        <a:prstGeom prst="line">
          <a:avLst/>
        </a:prstGeom>
        <a:solidFill>
          <a:schemeClr val="accent2">
            <a:hueOff val="-623727"/>
            <a:satOff val="-35969"/>
            <a:lumOff val="3698"/>
            <a:alphaOff val="0"/>
          </a:schemeClr>
        </a:solidFill>
        <a:ln w="12700" cap="flat" cmpd="sng" algn="ctr">
          <a:solidFill>
            <a:schemeClr val="accent2">
              <a:hueOff val="-623727"/>
              <a:satOff val="-35969"/>
              <a:lumOff val="36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BFCFA11-D434-4D74-B2F8-2903F1612F86}">
      <dsp:nvSpPr>
        <dsp:cNvPr id="0" name=""/>
        <dsp:cNvSpPr/>
      </dsp:nvSpPr>
      <dsp:spPr>
        <a:xfrm>
          <a:off x="0" y="2073719"/>
          <a:ext cx="8369778" cy="23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Поверка общедомовых приборов учета холодного водоснабжения</a:t>
          </a:r>
        </a:p>
      </dsp:txBody>
      <dsp:txXfrm>
        <a:off x="0" y="2073719"/>
        <a:ext cx="8369778" cy="230138"/>
      </dsp:txXfrm>
    </dsp:sp>
    <dsp:sp modelId="{3B8EAE08-925F-4B54-BEEA-2C1E6AACE10A}">
      <dsp:nvSpPr>
        <dsp:cNvPr id="0" name=""/>
        <dsp:cNvSpPr/>
      </dsp:nvSpPr>
      <dsp:spPr>
        <a:xfrm>
          <a:off x="0" y="2303858"/>
          <a:ext cx="8369778" cy="0"/>
        </a:xfrm>
        <a:prstGeom prst="line">
          <a:avLst/>
        </a:prstGeom>
        <a:solidFill>
          <a:schemeClr val="accent2">
            <a:hueOff val="-693030"/>
            <a:satOff val="-39966"/>
            <a:lumOff val="4109"/>
            <a:alphaOff val="0"/>
          </a:schemeClr>
        </a:solidFill>
        <a:ln w="12700" cap="flat" cmpd="sng" algn="ctr">
          <a:solidFill>
            <a:schemeClr val="accent2">
              <a:hueOff val="-693030"/>
              <a:satOff val="-39966"/>
              <a:lumOff val="41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6FD2E15-7FE0-4EEC-90DD-17FA08B39E8B}">
      <dsp:nvSpPr>
        <dsp:cNvPr id="0" name=""/>
        <dsp:cNvSpPr/>
      </dsp:nvSpPr>
      <dsp:spPr>
        <a:xfrm>
          <a:off x="0" y="2303858"/>
          <a:ext cx="8369778" cy="23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Техническое обслуживание автоматической системы пожарной сигнализации</a:t>
          </a:r>
        </a:p>
      </dsp:txBody>
      <dsp:txXfrm>
        <a:off x="0" y="2303858"/>
        <a:ext cx="8369778" cy="230138"/>
      </dsp:txXfrm>
    </dsp:sp>
    <dsp:sp modelId="{31F72040-D914-4A92-94AF-E8B0181FC541}">
      <dsp:nvSpPr>
        <dsp:cNvPr id="0" name=""/>
        <dsp:cNvSpPr/>
      </dsp:nvSpPr>
      <dsp:spPr>
        <a:xfrm>
          <a:off x="0" y="2533996"/>
          <a:ext cx="8369778" cy="0"/>
        </a:xfrm>
        <a:prstGeom prst="line">
          <a:avLst/>
        </a:prstGeom>
        <a:solidFill>
          <a:schemeClr val="accent2">
            <a:hueOff val="-762333"/>
            <a:satOff val="-43962"/>
            <a:lumOff val="4519"/>
            <a:alphaOff val="0"/>
          </a:schemeClr>
        </a:solidFill>
        <a:ln w="12700" cap="flat" cmpd="sng" algn="ctr">
          <a:solidFill>
            <a:schemeClr val="accent2">
              <a:hueOff val="-762333"/>
              <a:satOff val="-43962"/>
              <a:lumOff val="451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E0FCF2F-2EF2-4F65-8D0D-261B00023F68}">
      <dsp:nvSpPr>
        <dsp:cNvPr id="0" name=""/>
        <dsp:cNvSpPr/>
      </dsp:nvSpPr>
      <dsp:spPr>
        <a:xfrm>
          <a:off x="0" y="2533996"/>
          <a:ext cx="8369778" cy="23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 Чистка фильтров горячего водоснабжения</a:t>
          </a:r>
        </a:p>
      </dsp:txBody>
      <dsp:txXfrm>
        <a:off x="0" y="2533996"/>
        <a:ext cx="8369778" cy="230138"/>
      </dsp:txXfrm>
    </dsp:sp>
    <dsp:sp modelId="{487BB959-B949-4AC2-8F54-CB302BA0D1F6}">
      <dsp:nvSpPr>
        <dsp:cNvPr id="0" name=""/>
        <dsp:cNvSpPr/>
      </dsp:nvSpPr>
      <dsp:spPr>
        <a:xfrm>
          <a:off x="0" y="2764134"/>
          <a:ext cx="8369778" cy="0"/>
        </a:xfrm>
        <a:prstGeom prst="line">
          <a:avLst/>
        </a:prstGeom>
        <a:solidFill>
          <a:schemeClr val="accent2">
            <a:hueOff val="-831636"/>
            <a:satOff val="-47959"/>
            <a:lumOff val="4930"/>
            <a:alphaOff val="0"/>
          </a:schemeClr>
        </a:solidFill>
        <a:ln w="12700" cap="flat" cmpd="sng" algn="ctr">
          <a:solidFill>
            <a:schemeClr val="accent2">
              <a:hueOff val="-831636"/>
              <a:satOff val="-47959"/>
              <a:lumOff val="49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6DCDE17-7260-412C-AE77-758DE20C27A9}">
      <dsp:nvSpPr>
        <dsp:cNvPr id="0" name=""/>
        <dsp:cNvSpPr/>
      </dsp:nvSpPr>
      <dsp:spPr>
        <a:xfrm>
          <a:off x="0" y="2764134"/>
          <a:ext cx="8369778" cy="23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Замена обратного клапана на трубопроводе дренажного приямка</a:t>
          </a:r>
        </a:p>
      </dsp:txBody>
      <dsp:txXfrm>
        <a:off x="0" y="2764134"/>
        <a:ext cx="8369778" cy="230138"/>
      </dsp:txXfrm>
    </dsp:sp>
    <dsp:sp modelId="{C63BFC1B-234F-4719-BD82-467CB5DEDB4B}">
      <dsp:nvSpPr>
        <dsp:cNvPr id="0" name=""/>
        <dsp:cNvSpPr/>
      </dsp:nvSpPr>
      <dsp:spPr>
        <a:xfrm>
          <a:off x="0" y="2994273"/>
          <a:ext cx="8369778" cy="0"/>
        </a:xfrm>
        <a:prstGeom prst="line">
          <a:avLst/>
        </a:prstGeom>
        <a:solidFill>
          <a:schemeClr val="accent2">
            <a:hueOff val="-900939"/>
            <a:satOff val="-51955"/>
            <a:lumOff val="5341"/>
            <a:alphaOff val="0"/>
          </a:schemeClr>
        </a:solidFill>
        <a:ln w="12700" cap="flat" cmpd="sng" algn="ctr">
          <a:solidFill>
            <a:schemeClr val="accent2">
              <a:hueOff val="-900939"/>
              <a:satOff val="-51955"/>
              <a:lumOff val="53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858045D-F85F-41BD-88EA-040AD7B775D3}">
      <dsp:nvSpPr>
        <dsp:cNvPr id="0" name=""/>
        <dsp:cNvSpPr/>
      </dsp:nvSpPr>
      <dsp:spPr>
        <a:xfrm>
          <a:off x="0" y="2994273"/>
          <a:ext cx="8369778" cy="23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/>
            <a:t>Техническое обслуживание насосов в системе отопления</a:t>
          </a:r>
        </a:p>
      </dsp:txBody>
      <dsp:txXfrm>
        <a:off x="0" y="2994273"/>
        <a:ext cx="8369778" cy="230138"/>
      </dsp:txXfrm>
    </dsp:sp>
    <dsp:sp modelId="{B911A839-C766-4FE9-9957-D34D1585E9E9}">
      <dsp:nvSpPr>
        <dsp:cNvPr id="0" name=""/>
        <dsp:cNvSpPr/>
      </dsp:nvSpPr>
      <dsp:spPr>
        <a:xfrm>
          <a:off x="0" y="3224411"/>
          <a:ext cx="8369778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5A3B944-E423-4811-9458-0C0ABB5CE4F1}">
      <dsp:nvSpPr>
        <dsp:cNvPr id="0" name=""/>
        <dsp:cNvSpPr/>
      </dsp:nvSpPr>
      <dsp:spPr>
        <a:xfrm>
          <a:off x="0" y="3224411"/>
          <a:ext cx="8369778" cy="23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900" kern="1200" dirty="0">
              <a:latin typeface="TT NORMS"/>
              <a:cs typeface="Times New Roman" panose="02020603050405020304" pitchFamily="18" charset="0"/>
            </a:rPr>
            <a:t>Осмотр открытых заземляющих устройств (</a:t>
          </a:r>
          <a:r>
            <a:rPr lang="ru-RU" sz="900" kern="1200" dirty="0" err="1">
              <a:latin typeface="TT NORMS"/>
              <a:cs typeface="Times New Roman" panose="02020603050405020304" pitchFamily="18" charset="0"/>
            </a:rPr>
            <a:t>молнезащита</a:t>
          </a:r>
          <a:r>
            <a:rPr lang="ru-RU" sz="900" kern="1200" dirty="0">
              <a:latin typeface="TT NORMS"/>
              <a:cs typeface="Times New Roman" panose="02020603050405020304" pitchFamily="18" charset="0"/>
            </a:rPr>
            <a:t>)</a:t>
          </a:r>
          <a:endParaRPr lang="ru-RU" sz="900" kern="1200" dirty="0"/>
        </a:p>
      </dsp:txBody>
      <dsp:txXfrm>
        <a:off x="0" y="3224411"/>
        <a:ext cx="8369778" cy="230138"/>
      </dsp:txXfrm>
    </dsp:sp>
    <dsp:sp modelId="{92DAE8FF-3979-48B4-AAB0-456050FDBDE8}">
      <dsp:nvSpPr>
        <dsp:cNvPr id="0" name=""/>
        <dsp:cNvSpPr/>
      </dsp:nvSpPr>
      <dsp:spPr>
        <a:xfrm>
          <a:off x="0" y="3454549"/>
          <a:ext cx="8369778" cy="0"/>
        </a:xfrm>
        <a:prstGeom prst="line">
          <a:avLst/>
        </a:prstGeom>
        <a:solidFill>
          <a:schemeClr val="accent2">
            <a:hueOff val="-1039545"/>
            <a:satOff val="-59949"/>
            <a:lumOff val="6163"/>
            <a:alphaOff val="0"/>
          </a:schemeClr>
        </a:solidFill>
        <a:ln w="12700" cap="flat" cmpd="sng" algn="ctr">
          <a:solidFill>
            <a:schemeClr val="accent2">
              <a:hueOff val="-1039545"/>
              <a:satOff val="-59949"/>
              <a:lumOff val="61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D0C0C7F-CF91-4410-ADD8-C432AB27A21A}">
      <dsp:nvSpPr>
        <dsp:cNvPr id="0" name=""/>
        <dsp:cNvSpPr/>
      </dsp:nvSpPr>
      <dsp:spPr>
        <a:xfrm>
          <a:off x="0" y="3478555"/>
          <a:ext cx="8369778" cy="23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900" kern="1200" dirty="0">
              <a:latin typeface="TT NORMS"/>
              <a:cs typeface="Times New Roman" panose="02020603050405020304" pitchFamily="18" charset="0"/>
            </a:rPr>
            <a:t>Планово-профилактические работы вводных электрощитов</a:t>
          </a:r>
          <a:endParaRPr lang="ru-RU" sz="900" kern="1200" dirty="0"/>
        </a:p>
      </dsp:txBody>
      <dsp:txXfrm>
        <a:off x="0" y="3478555"/>
        <a:ext cx="8369778" cy="230138"/>
      </dsp:txXfrm>
    </dsp:sp>
    <dsp:sp modelId="{3E3CACA7-00FA-48F7-968B-C7C66C32E202}">
      <dsp:nvSpPr>
        <dsp:cNvPr id="0" name=""/>
        <dsp:cNvSpPr/>
      </dsp:nvSpPr>
      <dsp:spPr>
        <a:xfrm>
          <a:off x="0" y="3684688"/>
          <a:ext cx="8369778" cy="0"/>
        </a:xfrm>
        <a:prstGeom prst="line">
          <a:avLst/>
        </a:prstGeom>
        <a:solidFill>
          <a:schemeClr val="accent2">
            <a:hueOff val="-1108848"/>
            <a:satOff val="-63945"/>
            <a:lumOff val="6574"/>
            <a:alphaOff val="0"/>
          </a:schemeClr>
        </a:solidFill>
        <a:ln w="12700" cap="flat" cmpd="sng" algn="ctr">
          <a:solidFill>
            <a:schemeClr val="accent2">
              <a:hueOff val="-1108848"/>
              <a:satOff val="-63945"/>
              <a:lumOff val="657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7331B49-DAF4-48D8-8D56-9D2528CDA799}">
      <dsp:nvSpPr>
        <dsp:cNvPr id="0" name=""/>
        <dsp:cNvSpPr/>
      </dsp:nvSpPr>
      <dsp:spPr>
        <a:xfrm>
          <a:off x="0" y="3684688"/>
          <a:ext cx="8369778" cy="23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latin typeface="TT NORMS"/>
            </a:rPr>
            <a:t>Замена входной двери в разгрузочной зоне</a:t>
          </a:r>
          <a:endParaRPr lang="ru-RU" sz="900" kern="1200" dirty="0"/>
        </a:p>
      </dsp:txBody>
      <dsp:txXfrm>
        <a:off x="0" y="3684688"/>
        <a:ext cx="8369778" cy="230138"/>
      </dsp:txXfrm>
    </dsp:sp>
    <dsp:sp modelId="{96A56788-5494-4BFD-BFFE-DABDFC9A735D}">
      <dsp:nvSpPr>
        <dsp:cNvPr id="0" name=""/>
        <dsp:cNvSpPr/>
      </dsp:nvSpPr>
      <dsp:spPr>
        <a:xfrm>
          <a:off x="0" y="3914826"/>
          <a:ext cx="8369778" cy="0"/>
        </a:xfrm>
        <a:prstGeom prst="line">
          <a:avLst/>
        </a:prstGeom>
        <a:solidFill>
          <a:schemeClr val="accent2">
            <a:hueOff val="-1178151"/>
            <a:satOff val="-67942"/>
            <a:lumOff val="6985"/>
            <a:alphaOff val="0"/>
          </a:schemeClr>
        </a:solidFill>
        <a:ln w="12700" cap="flat" cmpd="sng" algn="ctr">
          <a:solidFill>
            <a:schemeClr val="accent2">
              <a:hueOff val="-1178151"/>
              <a:satOff val="-67942"/>
              <a:lumOff val="69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978D077-0FE7-4385-A29E-0AD766773148}">
      <dsp:nvSpPr>
        <dsp:cNvPr id="0" name=""/>
        <dsp:cNvSpPr/>
      </dsp:nvSpPr>
      <dsp:spPr>
        <a:xfrm>
          <a:off x="0" y="3914826"/>
          <a:ext cx="8369778" cy="23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i="0" u="none" kern="1200" dirty="0">
              <a:latin typeface="TT NORMS"/>
            </a:rPr>
            <a:t>Техническое обслуживание ворот паркинга</a:t>
          </a:r>
          <a:endParaRPr lang="ru-RU" sz="900" b="0" kern="1200" dirty="0">
            <a:latin typeface="TT NORMS"/>
          </a:endParaRPr>
        </a:p>
      </dsp:txBody>
      <dsp:txXfrm>
        <a:off x="0" y="3914826"/>
        <a:ext cx="8369778" cy="230138"/>
      </dsp:txXfrm>
    </dsp:sp>
    <dsp:sp modelId="{F6DD6C48-B56B-4075-97D7-13B5C2B5CB53}">
      <dsp:nvSpPr>
        <dsp:cNvPr id="0" name=""/>
        <dsp:cNvSpPr/>
      </dsp:nvSpPr>
      <dsp:spPr>
        <a:xfrm>
          <a:off x="0" y="4144964"/>
          <a:ext cx="8369778" cy="0"/>
        </a:xfrm>
        <a:prstGeom prst="line">
          <a:avLst/>
        </a:prstGeom>
        <a:solidFill>
          <a:schemeClr val="accent2">
            <a:hueOff val="-1247454"/>
            <a:satOff val="-71938"/>
            <a:lumOff val="7395"/>
            <a:alphaOff val="0"/>
          </a:schemeClr>
        </a:solidFill>
        <a:ln w="12700" cap="flat" cmpd="sng" algn="ctr">
          <a:solidFill>
            <a:schemeClr val="accent2">
              <a:hueOff val="-1247454"/>
              <a:satOff val="-71938"/>
              <a:lumOff val="73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0A8333D-3361-4950-96B4-813A273883EE}">
      <dsp:nvSpPr>
        <dsp:cNvPr id="0" name=""/>
        <dsp:cNvSpPr/>
      </dsp:nvSpPr>
      <dsp:spPr>
        <a:xfrm>
          <a:off x="0" y="4144964"/>
          <a:ext cx="8369778" cy="23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i="0" u="none" kern="1200" dirty="0">
              <a:latin typeface="TT NORMS"/>
            </a:rPr>
            <a:t>Подготовка к сезонной эксплуатации инженерных систем и оборудований </a:t>
          </a:r>
        </a:p>
      </dsp:txBody>
      <dsp:txXfrm>
        <a:off x="0" y="4144964"/>
        <a:ext cx="8369778" cy="230138"/>
      </dsp:txXfrm>
    </dsp:sp>
    <dsp:sp modelId="{A41D0167-FEA6-4DDE-8ECF-61B8C0FBD6A1}">
      <dsp:nvSpPr>
        <dsp:cNvPr id="0" name=""/>
        <dsp:cNvSpPr/>
      </dsp:nvSpPr>
      <dsp:spPr>
        <a:xfrm>
          <a:off x="0" y="4375103"/>
          <a:ext cx="8369778" cy="0"/>
        </a:xfrm>
        <a:prstGeom prst="line">
          <a:avLst/>
        </a:prstGeom>
        <a:solidFill>
          <a:schemeClr val="accent2">
            <a:hueOff val="-1316757"/>
            <a:satOff val="-75935"/>
            <a:lumOff val="7806"/>
            <a:alphaOff val="0"/>
          </a:schemeClr>
        </a:solidFill>
        <a:ln w="12700" cap="flat" cmpd="sng" algn="ctr">
          <a:solidFill>
            <a:schemeClr val="accent2">
              <a:hueOff val="-1316757"/>
              <a:satOff val="-75935"/>
              <a:lumOff val="78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5266A07-6A06-4CD5-8AC1-AC69364EC0D2}">
      <dsp:nvSpPr>
        <dsp:cNvPr id="0" name=""/>
        <dsp:cNvSpPr/>
      </dsp:nvSpPr>
      <dsp:spPr>
        <a:xfrm>
          <a:off x="0" y="4375103"/>
          <a:ext cx="8369778" cy="23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latin typeface="TT NORMS"/>
            </a:rPr>
            <a:t>Замена и</a:t>
          </a:r>
          <a:r>
            <a:rPr lang="ru-RU" sz="900" b="0" i="0" kern="1200" dirty="0"/>
            <a:t>сточников вторичного электропитания резервированного в системе оповещения и управления эвакуацией людей</a:t>
          </a:r>
          <a:endParaRPr lang="ru-RU" sz="900" b="0" kern="1200" dirty="0">
            <a:latin typeface="TT NORMS"/>
          </a:endParaRPr>
        </a:p>
      </dsp:txBody>
      <dsp:txXfrm>
        <a:off x="0" y="4375103"/>
        <a:ext cx="8369778" cy="230138"/>
      </dsp:txXfrm>
    </dsp:sp>
    <dsp:sp modelId="{3AD0DDC0-0662-40F5-ACAB-756B78B31C66}">
      <dsp:nvSpPr>
        <dsp:cNvPr id="0" name=""/>
        <dsp:cNvSpPr/>
      </dsp:nvSpPr>
      <dsp:spPr>
        <a:xfrm>
          <a:off x="0" y="4605241"/>
          <a:ext cx="8369778" cy="0"/>
        </a:xfrm>
        <a:prstGeom prst="line">
          <a:avLst/>
        </a:prstGeom>
        <a:solidFill>
          <a:schemeClr val="accent2">
            <a:hueOff val="-1386060"/>
            <a:satOff val="-79931"/>
            <a:lumOff val="8217"/>
            <a:alphaOff val="0"/>
          </a:schemeClr>
        </a:solidFill>
        <a:ln w="12700" cap="flat" cmpd="sng" algn="ctr">
          <a:solidFill>
            <a:schemeClr val="accent2">
              <a:hueOff val="-1386060"/>
              <a:satOff val="-79931"/>
              <a:lumOff val="82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43D57E5-6F64-448F-ACBD-49AEDE2B5B95}">
      <dsp:nvSpPr>
        <dsp:cNvPr id="0" name=""/>
        <dsp:cNvSpPr/>
      </dsp:nvSpPr>
      <dsp:spPr>
        <a:xfrm>
          <a:off x="0" y="4605241"/>
          <a:ext cx="8369778" cy="23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latin typeface="TT NORMS"/>
            </a:rPr>
            <a:t>Комплексная проверка систем пожарной безопасности</a:t>
          </a:r>
        </a:p>
      </dsp:txBody>
      <dsp:txXfrm>
        <a:off x="0" y="4605241"/>
        <a:ext cx="8369778" cy="230138"/>
      </dsp:txXfrm>
    </dsp:sp>
    <dsp:sp modelId="{E41510F1-F0E4-4F9C-9F17-35A25F6D9FC8}">
      <dsp:nvSpPr>
        <dsp:cNvPr id="0" name=""/>
        <dsp:cNvSpPr/>
      </dsp:nvSpPr>
      <dsp:spPr>
        <a:xfrm>
          <a:off x="0" y="4835380"/>
          <a:ext cx="8369778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8013B62-E8F4-45DF-BD18-157269923CE9}">
      <dsp:nvSpPr>
        <dsp:cNvPr id="0" name=""/>
        <dsp:cNvSpPr/>
      </dsp:nvSpPr>
      <dsp:spPr>
        <a:xfrm>
          <a:off x="0" y="4835380"/>
          <a:ext cx="8369778" cy="23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900" kern="1200" dirty="0">
              <a:latin typeface="TT NORMS"/>
            </a:rPr>
            <a:t>Проверка срабатывания включения при отключении рабочего освещения, замена (при необходимости) ламп, стартеров, электронных ПРА, элементов питания</a:t>
          </a:r>
          <a:endParaRPr lang="ru-RU" sz="900" b="0" kern="1200" dirty="0">
            <a:latin typeface="TT NORMS"/>
          </a:endParaRPr>
        </a:p>
      </dsp:txBody>
      <dsp:txXfrm>
        <a:off x="0" y="4835380"/>
        <a:ext cx="8369778" cy="2301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61457E-01AE-4FA1-B813-7BE7CEBA3B1F}">
      <dsp:nvSpPr>
        <dsp:cNvPr id="0" name=""/>
        <dsp:cNvSpPr/>
      </dsp:nvSpPr>
      <dsp:spPr>
        <a:xfrm>
          <a:off x="0" y="2474"/>
          <a:ext cx="836977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B055954-A907-40E2-A1F2-18F3B23A5930}">
      <dsp:nvSpPr>
        <dsp:cNvPr id="0" name=""/>
        <dsp:cNvSpPr/>
      </dsp:nvSpPr>
      <dsp:spPr>
        <a:xfrm>
          <a:off x="0" y="2474"/>
          <a:ext cx="8369778" cy="23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1000" b="0" kern="1200" dirty="0">
              <a:latin typeface="TT NORMS"/>
            </a:rPr>
            <a:t>Сезонный осмотр общего имущества</a:t>
          </a:r>
        </a:p>
      </dsp:txBody>
      <dsp:txXfrm>
        <a:off x="0" y="2474"/>
        <a:ext cx="8369778" cy="230138"/>
      </dsp:txXfrm>
    </dsp:sp>
    <dsp:sp modelId="{DEB71612-359A-4CF7-A5DB-CFE65BB5D6F2}">
      <dsp:nvSpPr>
        <dsp:cNvPr id="0" name=""/>
        <dsp:cNvSpPr/>
      </dsp:nvSpPr>
      <dsp:spPr>
        <a:xfrm>
          <a:off x="0" y="232612"/>
          <a:ext cx="8369778" cy="0"/>
        </a:xfrm>
        <a:prstGeom prst="line">
          <a:avLst/>
        </a:prstGeom>
        <a:solidFill>
          <a:schemeClr val="accent2">
            <a:hueOff val="-69303"/>
            <a:satOff val="-3997"/>
            <a:lumOff val="411"/>
            <a:alphaOff val="0"/>
          </a:schemeClr>
        </a:solidFill>
        <a:ln w="12700" cap="flat" cmpd="sng" algn="ctr">
          <a:solidFill>
            <a:schemeClr val="accent2">
              <a:hueOff val="-69303"/>
              <a:satOff val="-3997"/>
              <a:lumOff val="41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10696E1-6442-47DF-A163-A43BF9B3CDBC}">
      <dsp:nvSpPr>
        <dsp:cNvPr id="0" name=""/>
        <dsp:cNvSpPr/>
      </dsp:nvSpPr>
      <dsp:spPr>
        <a:xfrm>
          <a:off x="0" y="232612"/>
          <a:ext cx="8369778" cy="23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1000" b="0" kern="1200" dirty="0">
              <a:latin typeface="TT NORMS"/>
            </a:rPr>
            <a:t>Проверка и очистка воронок системы внутреннего водостока на кровле</a:t>
          </a:r>
        </a:p>
      </dsp:txBody>
      <dsp:txXfrm>
        <a:off x="0" y="232612"/>
        <a:ext cx="8369778" cy="230138"/>
      </dsp:txXfrm>
    </dsp:sp>
    <dsp:sp modelId="{30026A8E-A901-47EF-85C7-2993AB0F0251}">
      <dsp:nvSpPr>
        <dsp:cNvPr id="0" name=""/>
        <dsp:cNvSpPr/>
      </dsp:nvSpPr>
      <dsp:spPr>
        <a:xfrm>
          <a:off x="0" y="462751"/>
          <a:ext cx="8369778" cy="0"/>
        </a:xfrm>
        <a:prstGeom prst="line">
          <a:avLst/>
        </a:prstGeom>
        <a:solidFill>
          <a:schemeClr val="accent2">
            <a:hueOff val="-138606"/>
            <a:satOff val="-7993"/>
            <a:lumOff val="822"/>
            <a:alphaOff val="0"/>
          </a:schemeClr>
        </a:solidFill>
        <a:ln w="12700" cap="flat" cmpd="sng" algn="ctr">
          <a:solidFill>
            <a:schemeClr val="accent2">
              <a:hueOff val="-138606"/>
              <a:satOff val="-7993"/>
              <a:lumOff val="8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608D707-7B4C-4085-BA1F-6F5546E9D7E4}">
      <dsp:nvSpPr>
        <dsp:cNvPr id="0" name=""/>
        <dsp:cNvSpPr/>
      </dsp:nvSpPr>
      <dsp:spPr>
        <a:xfrm>
          <a:off x="0" y="462751"/>
          <a:ext cx="8369778" cy="23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>
              <a:latin typeface="TT NORMS"/>
            </a:rPr>
            <a:t>Техническое обслуживание дверных </a:t>
          </a:r>
          <a:r>
            <a:rPr lang="ru-RU" sz="1000" b="0" kern="1200" dirty="0" err="1">
              <a:latin typeface="TT NORMS"/>
            </a:rPr>
            <a:t>электродоводчиков</a:t>
          </a:r>
          <a:r>
            <a:rPr lang="ru-RU" sz="1000" b="0" kern="1200" dirty="0">
              <a:latin typeface="TT NORMS"/>
            </a:rPr>
            <a:t> </a:t>
          </a:r>
        </a:p>
      </dsp:txBody>
      <dsp:txXfrm>
        <a:off x="0" y="462751"/>
        <a:ext cx="8369778" cy="230138"/>
      </dsp:txXfrm>
    </dsp:sp>
    <dsp:sp modelId="{57C7C5F6-A94A-4566-8E83-886FED6D8815}">
      <dsp:nvSpPr>
        <dsp:cNvPr id="0" name=""/>
        <dsp:cNvSpPr/>
      </dsp:nvSpPr>
      <dsp:spPr>
        <a:xfrm>
          <a:off x="0" y="692889"/>
          <a:ext cx="8369778" cy="0"/>
        </a:xfrm>
        <a:prstGeom prst="line">
          <a:avLst/>
        </a:prstGeom>
        <a:solidFill>
          <a:schemeClr val="accent2">
            <a:hueOff val="-207909"/>
            <a:satOff val="-11990"/>
            <a:lumOff val="1233"/>
            <a:alphaOff val="0"/>
          </a:schemeClr>
        </a:solidFill>
        <a:ln w="12700" cap="flat" cmpd="sng" algn="ctr">
          <a:solidFill>
            <a:schemeClr val="accent2">
              <a:hueOff val="-207909"/>
              <a:satOff val="-11990"/>
              <a:lumOff val="123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4232E99-DC77-4BF3-A629-55B95D3669E2}">
      <dsp:nvSpPr>
        <dsp:cNvPr id="0" name=""/>
        <dsp:cNvSpPr/>
      </dsp:nvSpPr>
      <dsp:spPr>
        <a:xfrm>
          <a:off x="0" y="692889"/>
          <a:ext cx="8369778" cy="23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 dirty="0">
              <a:latin typeface="TT NORMS"/>
            </a:rPr>
            <a:t>Заменили аккумуляторы в ИВЕПР  диспетчерская</a:t>
          </a:r>
        </a:p>
      </dsp:txBody>
      <dsp:txXfrm>
        <a:off x="0" y="692889"/>
        <a:ext cx="8369778" cy="230138"/>
      </dsp:txXfrm>
    </dsp:sp>
    <dsp:sp modelId="{AAD1CC28-0CF9-456A-BBBD-19E4F6EA0BA1}">
      <dsp:nvSpPr>
        <dsp:cNvPr id="0" name=""/>
        <dsp:cNvSpPr/>
      </dsp:nvSpPr>
      <dsp:spPr>
        <a:xfrm>
          <a:off x="0" y="923028"/>
          <a:ext cx="8369778" cy="0"/>
        </a:xfrm>
        <a:prstGeom prst="line">
          <a:avLst/>
        </a:prstGeom>
        <a:solidFill>
          <a:schemeClr val="accent2">
            <a:hueOff val="-277212"/>
            <a:satOff val="-15986"/>
            <a:lumOff val="1643"/>
            <a:alphaOff val="0"/>
          </a:schemeClr>
        </a:solidFill>
        <a:ln w="12700" cap="flat" cmpd="sng" algn="ctr">
          <a:solidFill>
            <a:schemeClr val="accent2">
              <a:hueOff val="-277212"/>
              <a:satOff val="-15986"/>
              <a:lumOff val="16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17CD6E0-58EB-4D0E-B5BD-AA6E67A58E7A}">
      <dsp:nvSpPr>
        <dsp:cNvPr id="0" name=""/>
        <dsp:cNvSpPr/>
      </dsp:nvSpPr>
      <dsp:spPr>
        <a:xfrm>
          <a:off x="0" y="923028"/>
          <a:ext cx="8369778" cy="23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1000" b="0" kern="1200" dirty="0">
              <a:latin typeface="TT NORMS"/>
            </a:rPr>
            <a:t>Обслуживание и мойка наружного и внутренних блоков  системы кондиционирования в холле подъездов </a:t>
          </a:r>
        </a:p>
      </dsp:txBody>
      <dsp:txXfrm>
        <a:off x="0" y="923028"/>
        <a:ext cx="8369778" cy="230138"/>
      </dsp:txXfrm>
    </dsp:sp>
    <dsp:sp modelId="{5C862FD1-722D-4D79-B5DC-C7E2C66949BA}">
      <dsp:nvSpPr>
        <dsp:cNvPr id="0" name=""/>
        <dsp:cNvSpPr/>
      </dsp:nvSpPr>
      <dsp:spPr>
        <a:xfrm>
          <a:off x="0" y="1153166"/>
          <a:ext cx="8369778" cy="0"/>
        </a:xfrm>
        <a:prstGeom prst="line">
          <a:avLst/>
        </a:prstGeom>
        <a:solidFill>
          <a:schemeClr val="accent2">
            <a:hueOff val="-346515"/>
            <a:satOff val="-19983"/>
            <a:lumOff val="2054"/>
            <a:alphaOff val="0"/>
          </a:schemeClr>
        </a:solidFill>
        <a:ln w="12700" cap="flat" cmpd="sng" algn="ctr">
          <a:solidFill>
            <a:schemeClr val="accent2">
              <a:hueOff val="-346515"/>
              <a:satOff val="-19983"/>
              <a:lumOff val="20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46F0C14-FBC2-48E6-8274-78249BD75883}">
      <dsp:nvSpPr>
        <dsp:cNvPr id="0" name=""/>
        <dsp:cNvSpPr/>
      </dsp:nvSpPr>
      <dsp:spPr>
        <a:xfrm>
          <a:off x="0" y="1153166"/>
          <a:ext cx="8369778" cy="23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1000" b="0" kern="1200" dirty="0">
              <a:latin typeface="TT NORMS"/>
            </a:rPr>
            <a:t>Обслуживание системы охлаждения приточно-вытяжной вентиляции в подъездов</a:t>
          </a:r>
        </a:p>
      </dsp:txBody>
      <dsp:txXfrm>
        <a:off x="0" y="1153166"/>
        <a:ext cx="8369778" cy="230138"/>
      </dsp:txXfrm>
    </dsp:sp>
    <dsp:sp modelId="{BE371437-775D-4DCC-8F82-9F4322BF6824}">
      <dsp:nvSpPr>
        <dsp:cNvPr id="0" name=""/>
        <dsp:cNvSpPr/>
      </dsp:nvSpPr>
      <dsp:spPr>
        <a:xfrm>
          <a:off x="0" y="1383304"/>
          <a:ext cx="8369778" cy="0"/>
        </a:xfrm>
        <a:prstGeom prst="line">
          <a:avLst/>
        </a:prstGeom>
        <a:solidFill>
          <a:schemeClr val="accent2">
            <a:hueOff val="-415818"/>
            <a:satOff val="-23979"/>
            <a:lumOff val="2465"/>
            <a:alphaOff val="0"/>
          </a:schemeClr>
        </a:solidFill>
        <a:ln w="12700" cap="flat" cmpd="sng" algn="ctr">
          <a:solidFill>
            <a:schemeClr val="accent2">
              <a:hueOff val="-415818"/>
              <a:satOff val="-23979"/>
              <a:lumOff val="24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905A270-935E-4482-AB0E-2C1E87A4A739}">
      <dsp:nvSpPr>
        <dsp:cNvPr id="0" name=""/>
        <dsp:cNvSpPr/>
      </dsp:nvSpPr>
      <dsp:spPr>
        <a:xfrm>
          <a:off x="0" y="1383304"/>
          <a:ext cx="8369778" cy="23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>
              <a:latin typeface="TT NORMS"/>
            </a:rPr>
            <a:t>Проведена очистка шкафов от пыли и загрязнений с электрическим оборудование в ИТП. Выполнена протяжка контактов</a:t>
          </a:r>
        </a:p>
      </dsp:txBody>
      <dsp:txXfrm>
        <a:off x="0" y="1383304"/>
        <a:ext cx="8369778" cy="230138"/>
      </dsp:txXfrm>
    </dsp:sp>
    <dsp:sp modelId="{DA8EA926-0E89-4BAD-8E6F-F0A65C5FC0D2}">
      <dsp:nvSpPr>
        <dsp:cNvPr id="0" name=""/>
        <dsp:cNvSpPr/>
      </dsp:nvSpPr>
      <dsp:spPr>
        <a:xfrm>
          <a:off x="0" y="1613443"/>
          <a:ext cx="8369778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AFDA8B0-1E34-4178-834F-218491EE60F4}">
      <dsp:nvSpPr>
        <dsp:cNvPr id="0" name=""/>
        <dsp:cNvSpPr/>
      </dsp:nvSpPr>
      <dsp:spPr>
        <a:xfrm>
          <a:off x="0" y="1613443"/>
          <a:ext cx="8369778" cy="23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>
              <a:latin typeface="TT NORMS"/>
            </a:rPr>
            <a:t>Опрессовка системы отопления и подготовка к зимнему сезону </a:t>
          </a:r>
        </a:p>
      </dsp:txBody>
      <dsp:txXfrm>
        <a:off x="0" y="1613443"/>
        <a:ext cx="8369778" cy="230138"/>
      </dsp:txXfrm>
    </dsp:sp>
    <dsp:sp modelId="{B40CD09A-75B0-41F6-882D-3B3E42B81010}">
      <dsp:nvSpPr>
        <dsp:cNvPr id="0" name=""/>
        <dsp:cNvSpPr/>
      </dsp:nvSpPr>
      <dsp:spPr>
        <a:xfrm>
          <a:off x="0" y="1843581"/>
          <a:ext cx="8369778" cy="0"/>
        </a:xfrm>
        <a:prstGeom prst="line">
          <a:avLst/>
        </a:prstGeom>
        <a:solidFill>
          <a:schemeClr val="accent2">
            <a:hueOff val="-554424"/>
            <a:satOff val="-31973"/>
            <a:lumOff val="3287"/>
            <a:alphaOff val="0"/>
          </a:schemeClr>
        </a:solidFill>
        <a:ln w="12700" cap="flat" cmpd="sng" algn="ctr">
          <a:solidFill>
            <a:schemeClr val="accent2">
              <a:hueOff val="-554424"/>
              <a:satOff val="-31973"/>
              <a:lumOff val="328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97C3EA8-8721-40C2-B40B-04B38EFEFA4A}">
      <dsp:nvSpPr>
        <dsp:cNvPr id="0" name=""/>
        <dsp:cNvSpPr/>
      </dsp:nvSpPr>
      <dsp:spPr>
        <a:xfrm>
          <a:off x="0" y="1843581"/>
          <a:ext cx="8369778" cy="23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1000" b="0" i="0" kern="1200" dirty="0"/>
            <a:t>Балансировка системы горячего водоснабжения и замена температурных регуляторов</a:t>
          </a:r>
          <a:endParaRPr lang="ru-RU" sz="1000" b="0" kern="1200" dirty="0">
            <a:latin typeface="TT NORMS"/>
          </a:endParaRPr>
        </a:p>
      </dsp:txBody>
      <dsp:txXfrm>
        <a:off x="0" y="1843581"/>
        <a:ext cx="8369778" cy="230138"/>
      </dsp:txXfrm>
    </dsp:sp>
    <dsp:sp modelId="{87C1CA98-24BE-4060-A1BB-2F83E1818FF0}">
      <dsp:nvSpPr>
        <dsp:cNvPr id="0" name=""/>
        <dsp:cNvSpPr/>
      </dsp:nvSpPr>
      <dsp:spPr>
        <a:xfrm>
          <a:off x="0" y="2073719"/>
          <a:ext cx="8369778" cy="0"/>
        </a:xfrm>
        <a:prstGeom prst="line">
          <a:avLst/>
        </a:prstGeom>
        <a:solidFill>
          <a:schemeClr val="accent2">
            <a:hueOff val="-623727"/>
            <a:satOff val="-35969"/>
            <a:lumOff val="3698"/>
            <a:alphaOff val="0"/>
          </a:schemeClr>
        </a:solidFill>
        <a:ln w="12700" cap="flat" cmpd="sng" algn="ctr">
          <a:solidFill>
            <a:schemeClr val="accent2">
              <a:hueOff val="-623727"/>
              <a:satOff val="-35969"/>
              <a:lumOff val="36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5B71DEC-7DAD-4DE9-A27F-74F39AC7EA0E}">
      <dsp:nvSpPr>
        <dsp:cNvPr id="0" name=""/>
        <dsp:cNvSpPr/>
      </dsp:nvSpPr>
      <dsp:spPr>
        <a:xfrm>
          <a:off x="0" y="2073719"/>
          <a:ext cx="8369778" cy="23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1000" kern="1200" dirty="0">
              <a:latin typeface="TT NORMS"/>
            </a:rPr>
            <a:t>Испытания противопожарных систем</a:t>
          </a:r>
        </a:p>
      </dsp:txBody>
      <dsp:txXfrm>
        <a:off x="0" y="2073719"/>
        <a:ext cx="8369778" cy="230138"/>
      </dsp:txXfrm>
    </dsp:sp>
    <dsp:sp modelId="{F7035077-A38A-4826-B955-94699DA362A3}">
      <dsp:nvSpPr>
        <dsp:cNvPr id="0" name=""/>
        <dsp:cNvSpPr/>
      </dsp:nvSpPr>
      <dsp:spPr>
        <a:xfrm>
          <a:off x="0" y="2303858"/>
          <a:ext cx="8369778" cy="0"/>
        </a:xfrm>
        <a:prstGeom prst="line">
          <a:avLst/>
        </a:prstGeom>
        <a:solidFill>
          <a:schemeClr val="accent2">
            <a:hueOff val="-693030"/>
            <a:satOff val="-39966"/>
            <a:lumOff val="4109"/>
            <a:alphaOff val="0"/>
          </a:schemeClr>
        </a:solidFill>
        <a:ln w="12700" cap="flat" cmpd="sng" algn="ctr">
          <a:solidFill>
            <a:schemeClr val="accent2">
              <a:hueOff val="-693030"/>
              <a:satOff val="-39966"/>
              <a:lumOff val="41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9531FDB-E37F-4687-976F-97D31800B4C1}">
      <dsp:nvSpPr>
        <dsp:cNvPr id="0" name=""/>
        <dsp:cNvSpPr/>
      </dsp:nvSpPr>
      <dsp:spPr>
        <a:xfrm>
          <a:off x="0" y="2303858"/>
          <a:ext cx="8369778" cy="23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1000" kern="1200" dirty="0">
              <a:latin typeface="TT NORMS"/>
            </a:rPr>
            <a:t>Замена платы в системе управления отоплением </a:t>
          </a:r>
        </a:p>
      </dsp:txBody>
      <dsp:txXfrm>
        <a:off x="0" y="2303858"/>
        <a:ext cx="8369778" cy="230138"/>
      </dsp:txXfrm>
    </dsp:sp>
    <dsp:sp modelId="{82236C81-2A4F-4279-B352-9C9E380A07CD}">
      <dsp:nvSpPr>
        <dsp:cNvPr id="0" name=""/>
        <dsp:cNvSpPr/>
      </dsp:nvSpPr>
      <dsp:spPr>
        <a:xfrm>
          <a:off x="0" y="2533996"/>
          <a:ext cx="8369778" cy="0"/>
        </a:xfrm>
        <a:prstGeom prst="line">
          <a:avLst/>
        </a:prstGeom>
        <a:solidFill>
          <a:schemeClr val="accent2">
            <a:hueOff val="-762333"/>
            <a:satOff val="-43962"/>
            <a:lumOff val="4519"/>
            <a:alphaOff val="0"/>
          </a:schemeClr>
        </a:solidFill>
        <a:ln w="12700" cap="flat" cmpd="sng" algn="ctr">
          <a:solidFill>
            <a:schemeClr val="accent2">
              <a:hueOff val="-762333"/>
              <a:satOff val="-43962"/>
              <a:lumOff val="451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794C2B6-78DB-4CCE-BCDD-9C2D7834029F}">
      <dsp:nvSpPr>
        <dsp:cNvPr id="0" name=""/>
        <dsp:cNvSpPr/>
      </dsp:nvSpPr>
      <dsp:spPr>
        <a:xfrm>
          <a:off x="0" y="2533996"/>
          <a:ext cx="8369778" cy="23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1000" kern="1200" dirty="0">
              <a:latin typeface="TT NORMS"/>
            </a:rPr>
            <a:t>Регулировка автоматического самозакрывающегося устройства входных дверей</a:t>
          </a:r>
        </a:p>
      </dsp:txBody>
      <dsp:txXfrm>
        <a:off x="0" y="2533996"/>
        <a:ext cx="8369778" cy="230138"/>
      </dsp:txXfrm>
    </dsp:sp>
    <dsp:sp modelId="{005E6483-3CC9-46D6-9499-E7108F25A1BB}">
      <dsp:nvSpPr>
        <dsp:cNvPr id="0" name=""/>
        <dsp:cNvSpPr/>
      </dsp:nvSpPr>
      <dsp:spPr>
        <a:xfrm>
          <a:off x="0" y="2764134"/>
          <a:ext cx="8369778" cy="0"/>
        </a:xfrm>
        <a:prstGeom prst="line">
          <a:avLst/>
        </a:prstGeom>
        <a:solidFill>
          <a:schemeClr val="accent2">
            <a:hueOff val="-831636"/>
            <a:satOff val="-47959"/>
            <a:lumOff val="4930"/>
            <a:alphaOff val="0"/>
          </a:schemeClr>
        </a:solidFill>
        <a:ln w="12700" cap="flat" cmpd="sng" algn="ctr">
          <a:solidFill>
            <a:schemeClr val="accent2">
              <a:hueOff val="-831636"/>
              <a:satOff val="-47959"/>
              <a:lumOff val="49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DA8CA8C-67AC-4848-A645-C9540617E491}">
      <dsp:nvSpPr>
        <dsp:cNvPr id="0" name=""/>
        <dsp:cNvSpPr/>
      </dsp:nvSpPr>
      <dsp:spPr>
        <a:xfrm>
          <a:off x="0" y="2764134"/>
          <a:ext cx="8369778" cy="23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1000" kern="1200" dirty="0">
              <a:latin typeface="TT NORMS"/>
            </a:rPr>
            <a:t>Окраска люков и приямков в паркинге</a:t>
          </a:r>
        </a:p>
      </dsp:txBody>
      <dsp:txXfrm>
        <a:off x="0" y="2764134"/>
        <a:ext cx="8369778" cy="230138"/>
      </dsp:txXfrm>
    </dsp:sp>
    <dsp:sp modelId="{70772F38-61E4-4AB4-ADD3-4C06354E32AC}">
      <dsp:nvSpPr>
        <dsp:cNvPr id="0" name=""/>
        <dsp:cNvSpPr/>
      </dsp:nvSpPr>
      <dsp:spPr>
        <a:xfrm>
          <a:off x="0" y="2994273"/>
          <a:ext cx="8369778" cy="0"/>
        </a:xfrm>
        <a:prstGeom prst="line">
          <a:avLst/>
        </a:prstGeom>
        <a:solidFill>
          <a:schemeClr val="accent2">
            <a:hueOff val="-900939"/>
            <a:satOff val="-51955"/>
            <a:lumOff val="5341"/>
            <a:alphaOff val="0"/>
          </a:schemeClr>
        </a:solidFill>
        <a:ln w="12700" cap="flat" cmpd="sng" algn="ctr">
          <a:solidFill>
            <a:schemeClr val="accent2">
              <a:hueOff val="-900939"/>
              <a:satOff val="-51955"/>
              <a:lumOff val="53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69A0F90-2661-4B45-95D6-5399AE4EF562}">
      <dsp:nvSpPr>
        <dsp:cNvPr id="0" name=""/>
        <dsp:cNvSpPr/>
      </dsp:nvSpPr>
      <dsp:spPr>
        <a:xfrm>
          <a:off x="0" y="2994273"/>
          <a:ext cx="8369778" cy="23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1000" kern="1200" dirty="0">
              <a:latin typeface="TT NORMS"/>
            </a:rPr>
            <a:t>Регулировка графика включения уличного освещения</a:t>
          </a:r>
        </a:p>
      </dsp:txBody>
      <dsp:txXfrm>
        <a:off x="0" y="2994273"/>
        <a:ext cx="8369778" cy="230138"/>
      </dsp:txXfrm>
    </dsp:sp>
    <dsp:sp modelId="{F1972C4D-9FC4-452D-B016-1DDD1EF8F382}">
      <dsp:nvSpPr>
        <dsp:cNvPr id="0" name=""/>
        <dsp:cNvSpPr/>
      </dsp:nvSpPr>
      <dsp:spPr>
        <a:xfrm>
          <a:off x="0" y="3224411"/>
          <a:ext cx="8369778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40EDFDA-8D8F-42FF-8FEE-9DE09382D957}">
      <dsp:nvSpPr>
        <dsp:cNvPr id="0" name=""/>
        <dsp:cNvSpPr/>
      </dsp:nvSpPr>
      <dsp:spPr>
        <a:xfrm>
          <a:off x="0" y="3224411"/>
          <a:ext cx="8369778" cy="23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1000" kern="1200" dirty="0">
              <a:latin typeface="TT NORMS"/>
            </a:rPr>
            <a:t>Пуск отопления</a:t>
          </a:r>
          <a:endParaRPr lang="ru-RU" sz="1000" kern="1200" dirty="0"/>
        </a:p>
      </dsp:txBody>
      <dsp:txXfrm>
        <a:off x="0" y="3224411"/>
        <a:ext cx="8369778" cy="230138"/>
      </dsp:txXfrm>
    </dsp:sp>
    <dsp:sp modelId="{92E9EB70-3AD8-4ECD-BD18-9E7E27059FBF}">
      <dsp:nvSpPr>
        <dsp:cNvPr id="0" name=""/>
        <dsp:cNvSpPr/>
      </dsp:nvSpPr>
      <dsp:spPr>
        <a:xfrm>
          <a:off x="0" y="3454549"/>
          <a:ext cx="8369778" cy="0"/>
        </a:xfrm>
        <a:prstGeom prst="line">
          <a:avLst/>
        </a:prstGeom>
        <a:solidFill>
          <a:schemeClr val="accent2">
            <a:hueOff val="-1039545"/>
            <a:satOff val="-59949"/>
            <a:lumOff val="6163"/>
            <a:alphaOff val="0"/>
          </a:schemeClr>
        </a:solidFill>
        <a:ln w="12700" cap="flat" cmpd="sng" algn="ctr">
          <a:solidFill>
            <a:schemeClr val="accent2">
              <a:hueOff val="-1039545"/>
              <a:satOff val="-59949"/>
              <a:lumOff val="61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910C352-B34B-42CC-92FA-AE3418A5FAC9}">
      <dsp:nvSpPr>
        <dsp:cNvPr id="0" name=""/>
        <dsp:cNvSpPr/>
      </dsp:nvSpPr>
      <dsp:spPr>
        <a:xfrm>
          <a:off x="0" y="3454549"/>
          <a:ext cx="8369778" cy="23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1000" kern="1200" dirty="0">
              <a:latin typeface="TT NORMS"/>
            </a:rPr>
            <a:t>Перевод системы приточно-вытяжной вентиляции в зимний режим</a:t>
          </a:r>
        </a:p>
      </dsp:txBody>
      <dsp:txXfrm>
        <a:off x="0" y="3454549"/>
        <a:ext cx="8369778" cy="230138"/>
      </dsp:txXfrm>
    </dsp:sp>
    <dsp:sp modelId="{A72D3BE7-F38B-4982-B0D2-BC961EC5A529}">
      <dsp:nvSpPr>
        <dsp:cNvPr id="0" name=""/>
        <dsp:cNvSpPr/>
      </dsp:nvSpPr>
      <dsp:spPr>
        <a:xfrm>
          <a:off x="0" y="3684688"/>
          <a:ext cx="8369778" cy="0"/>
        </a:xfrm>
        <a:prstGeom prst="line">
          <a:avLst/>
        </a:prstGeom>
        <a:solidFill>
          <a:schemeClr val="accent2">
            <a:hueOff val="-1108848"/>
            <a:satOff val="-63945"/>
            <a:lumOff val="6574"/>
            <a:alphaOff val="0"/>
          </a:schemeClr>
        </a:solidFill>
        <a:ln w="12700" cap="flat" cmpd="sng" algn="ctr">
          <a:solidFill>
            <a:schemeClr val="accent2">
              <a:hueOff val="-1108848"/>
              <a:satOff val="-63945"/>
              <a:lumOff val="657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5CEF155-43EB-4E0F-A780-90C4ED902ACC}">
      <dsp:nvSpPr>
        <dsp:cNvPr id="0" name=""/>
        <dsp:cNvSpPr/>
      </dsp:nvSpPr>
      <dsp:spPr>
        <a:xfrm>
          <a:off x="0" y="3684688"/>
          <a:ext cx="8369778" cy="23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1000" kern="1200" dirty="0">
              <a:latin typeface="TT NORMS"/>
            </a:rPr>
            <a:t>Прочистка дренажных лотков паркинга</a:t>
          </a:r>
        </a:p>
      </dsp:txBody>
      <dsp:txXfrm>
        <a:off x="0" y="3684688"/>
        <a:ext cx="8369778" cy="230138"/>
      </dsp:txXfrm>
    </dsp:sp>
    <dsp:sp modelId="{A229BB8A-EA06-43DF-9C34-2790BCEABDAD}">
      <dsp:nvSpPr>
        <dsp:cNvPr id="0" name=""/>
        <dsp:cNvSpPr/>
      </dsp:nvSpPr>
      <dsp:spPr>
        <a:xfrm>
          <a:off x="0" y="3914826"/>
          <a:ext cx="8369778" cy="0"/>
        </a:xfrm>
        <a:prstGeom prst="line">
          <a:avLst/>
        </a:prstGeom>
        <a:solidFill>
          <a:schemeClr val="accent2">
            <a:hueOff val="-1178151"/>
            <a:satOff val="-67942"/>
            <a:lumOff val="6985"/>
            <a:alphaOff val="0"/>
          </a:schemeClr>
        </a:solidFill>
        <a:ln w="12700" cap="flat" cmpd="sng" algn="ctr">
          <a:solidFill>
            <a:schemeClr val="accent2">
              <a:hueOff val="-1178151"/>
              <a:satOff val="-67942"/>
              <a:lumOff val="69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2A905A6-502E-477D-BAB9-25203786E136}">
      <dsp:nvSpPr>
        <dsp:cNvPr id="0" name=""/>
        <dsp:cNvSpPr/>
      </dsp:nvSpPr>
      <dsp:spPr>
        <a:xfrm>
          <a:off x="0" y="3914826"/>
          <a:ext cx="8369778" cy="23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1000" kern="1200" dirty="0">
              <a:latin typeface="TT NORMS"/>
            </a:rPr>
            <a:t>Прочистка воронок системы внутреннего водостока</a:t>
          </a:r>
        </a:p>
      </dsp:txBody>
      <dsp:txXfrm>
        <a:off x="0" y="3914826"/>
        <a:ext cx="8369778" cy="230138"/>
      </dsp:txXfrm>
    </dsp:sp>
    <dsp:sp modelId="{18E8C6C7-373F-459B-9D05-32CBFB31ED20}">
      <dsp:nvSpPr>
        <dsp:cNvPr id="0" name=""/>
        <dsp:cNvSpPr/>
      </dsp:nvSpPr>
      <dsp:spPr>
        <a:xfrm>
          <a:off x="0" y="4144964"/>
          <a:ext cx="8369778" cy="0"/>
        </a:xfrm>
        <a:prstGeom prst="line">
          <a:avLst/>
        </a:prstGeom>
        <a:solidFill>
          <a:schemeClr val="accent2">
            <a:hueOff val="-1247454"/>
            <a:satOff val="-71938"/>
            <a:lumOff val="7395"/>
            <a:alphaOff val="0"/>
          </a:schemeClr>
        </a:solidFill>
        <a:ln w="12700" cap="flat" cmpd="sng" algn="ctr">
          <a:solidFill>
            <a:schemeClr val="accent2">
              <a:hueOff val="-1247454"/>
              <a:satOff val="-71938"/>
              <a:lumOff val="73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C730211-51D9-4626-AF60-44221B370011}">
      <dsp:nvSpPr>
        <dsp:cNvPr id="0" name=""/>
        <dsp:cNvSpPr/>
      </dsp:nvSpPr>
      <dsp:spPr>
        <a:xfrm>
          <a:off x="0" y="4144964"/>
          <a:ext cx="8369778" cy="23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1000" kern="1200" dirty="0">
              <a:latin typeface="TT NORMS"/>
            </a:rPr>
            <a:t>Ремонт теплоизоляционного слоя воздуховодов системы вентиляции паркинга </a:t>
          </a:r>
        </a:p>
      </dsp:txBody>
      <dsp:txXfrm>
        <a:off x="0" y="4144964"/>
        <a:ext cx="8369778" cy="230138"/>
      </dsp:txXfrm>
    </dsp:sp>
    <dsp:sp modelId="{CA57993B-7E4F-4532-AA69-57EA373B725C}">
      <dsp:nvSpPr>
        <dsp:cNvPr id="0" name=""/>
        <dsp:cNvSpPr/>
      </dsp:nvSpPr>
      <dsp:spPr>
        <a:xfrm>
          <a:off x="0" y="4375103"/>
          <a:ext cx="8369778" cy="0"/>
        </a:xfrm>
        <a:prstGeom prst="line">
          <a:avLst/>
        </a:prstGeom>
        <a:solidFill>
          <a:schemeClr val="accent2">
            <a:hueOff val="-1316757"/>
            <a:satOff val="-75935"/>
            <a:lumOff val="7806"/>
            <a:alphaOff val="0"/>
          </a:schemeClr>
        </a:solidFill>
        <a:ln w="12700" cap="flat" cmpd="sng" algn="ctr">
          <a:solidFill>
            <a:schemeClr val="accent2">
              <a:hueOff val="-1316757"/>
              <a:satOff val="-75935"/>
              <a:lumOff val="78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D7D0FCC-F208-4C33-A62A-E62AF558EDD7}">
      <dsp:nvSpPr>
        <dsp:cNvPr id="0" name=""/>
        <dsp:cNvSpPr/>
      </dsp:nvSpPr>
      <dsp:spPr>
        <a:xfrm>
          <a:off x="0" y="4375103"/>
          <a:ext cx="8369778" cy="23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1000" kern="1200" dirty="0">
              <a:latin typeface="TT NORMS"/>
            </a:rPr>
            <a:t>Ремонт усилителя сигнала сотовой связи в паркинге на -2 этаже</a:t>
          </a:r>
        </a:p>
      </dsp:txBody>
      <dsp:txXfrm>
        <a:off x="0" y="4375103"/>
        <a:ext cx="8369778" cy="230138"/>
      </dsp:txXfrm>
    </dsp:sp>
    <dsp:sp modelId="{76871C58-7632-42FD-803E-0B4D7F083499}">
      <dsp:nvSpPr>
        <dsp:cNvPr id="0" name=""/>
        <dsp:cNvSpPr/>
      </dsp:nvSpPr>
      <dsp:spPr>
        <a:xfrm>
          <a:off x="0" y="4605241"/>
          <a:ext cx="8369778" cy="0"/>
        </a:xfrm>
        <a:prstGeom prst="line">
          <a:avLst/>
        </a:prstGeom>
        <a:solidFill>
          <a:schemeClr val="accent2">
            <a:hueOff val="-1386060"/>
            <a:satOff val="-79931"/>
            <a:lumOff val="8217"/>
            <a:alphaOff val="0"/>
          </a:schemeClr>
        </a:solidFill>
        <a:ln w="12700" cap="flat" cmpd="sng" algn="ctr">
          <a:solidFill>
            <a:schemeClr val="accent2">
              <a:hueOff val="-1386060"/>
              <a:satOff val="-79931"/>
              <a:lumOff val="82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2F0C0D5-BE93-495B-A627-FB304E4BC46E}">
      <dsp:nvSpPr>
        <dsp:cNvPr id="0" name=""/>
        <dsp:cNvSpPr/>
      </dsp:nvSpPr>
      <dsp:spPr>
        <a:xfrm>
          <a:off x="0" y="4605241"/>
          <a:ext cx="8369778" cy="23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T NORMS"/>
              <a:ea typeface="+mn-ea"/>
              <a:cs typeface="+mn-cs"/>
            </a:rPr>
            <a:t>Проведен сезонный осмотр здания и территории </a:t>
          </a:r>
        </a:p>
      </dsp:txBody>
      <dsp:txXfrm>
        <a:off x="0" y="4605241"/>
        <a:ext cx="8369778" cy="230138"/>
      </dsp:txXfrm>
    </dsp:sp>
    <dsp:sp modelId="{4AEBA753-1934-46C0-95C0-B6FE8257EA8A}">
      <dsp:nvSpPr>
        <dsp:cNvPr id="0" name=""/>
        <dsp:cNvSpPr/>
      </dsp:nvSpPr>
      <dsp:spPr>
        <a:xfrm>
          <a:off x="0" y="4835380"/>
          <a:ext cx="8369778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ADDCB8F-775D-4636-B971-4B0E7AB82C6D}">
      <dsp:nvSpPr>
        <dsp:cNvPr id="0" name=""/>
        <dsp:cNvSpPr/>
      </dsp:nvSpPr>
      <dsp:spPr>
        <a:xfrm>
          <a:off x="0" y="4835380"/>
          <a:ext cx="8369778" cy="23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1000" kern="1200" dirty="0">
              <a:latin typeface="TT NORMS"/>
            </a:rPr>
            <a:t>Регулировка приборов отопления в паркинге на -1 и -2 этаже</a:t>
          </a:r>
        </a:p>
      </dsp:txBody>
      <dsp:txXfrm>
        <a:off x="0" y="4835380"/>
        <a:ext cx="8369778" cy="2301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2.png"/><Relationship Id="rId7" Type="http://schemas.openxmlformats.org/officeDocument/2006/relationships/image" Target="../media/image6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jpeg"/><Relationship Id="rId3" Type="http://schemas.openxmlformats.org/officeDocument/2006/relationships/image" Target="../media/image2.png"/><Relationship Id="rId7" Type="http://schemas.openxmlformats.org/officeDocument/2006/relationships/image" Target="../media/image72.jpeg"/><Relationship Id="rId12" Type="http://schemas.openxmlformats.org/officeDocument/2006/relationships/image" Target="../media/image7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18" Type="http://schemas.openxmlformats.org/officeDocument/2006/relationships/image" Target="../media/image33.jpeg"/><Relationship Id="rId26" Type="http://schemas.openxmlformats.org/officeDocument/2006/relationships/image" Target="../media/image41.jpeg"/><Relationship Id="rId3" Type="http://schemas.openxmlformats.org/officeDocument/2006/relationships/image" Target="../media/image2.png"/><Relationship Id="rId21" Type="http://schemas.openxmlformats.org/officeDocument/2006/relationships/image" Target="../media/image36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17" Type="http://schemas.openxmlformats.org/officeDocument/2006/relationships/image" Target="../media/image32.jpeg"/><Relationship Id="rId25" Type="http://schemas.openxmlformats.org/officeDocument/2006/relationships/image" Target="../media/image40.jpeg"/><Relationship Id="rId2" Type="http://schemas.openxmlformats.org/officeDocument/2006/relationships/image" Target="../media/image3.png"/><Relationship Id="rId16" Type="http://schemas.openxmlformats.org/officeDocument/2006/relationships/image" Target="../media/image31.jpeg"/><Relationship Id="rId20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24" Type="http://schemas.openxmlformats.org/officeDocument/2006/relationships/image" Target="../media/image39.jpe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23" Type="http://schemas.openxmlformats.org/officeDocument/2006/relationships/image" Target="../media/image38.jpeg"/><Relationship Id="rId10" Type="http://schemas.openxmlformats.org/officeDocument/2006/relationships/image" Target="../media/image25.jpeg"/><Relationship Id="rId19" Type="http://schemas.openxmlformats.org/officeDocument/2006/relationships/image" Target="../media/image34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Relationship Id="rId22" Type="http://schemas.openxmlformats.org/officeDocument/2006/relationships/image" Target="../media/image37.jpeg"/><Relationship Id="rId27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2.png"/><Relationship Id="rId7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AF6CDDF-3478-4257-8525-D23E8860EC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21" t="-220" r="-3025" b="94"/>
          <a:stretch/>
        </p:blipFill>
        <p:spPr>
          <a:xfrm>
            <a:off x="0" y="0"/>
            <a:ext cx="9442049" cy="6861358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7BD990B-C49F-418A-8A51-AFA10CA628E2}"/>
              </a:ext>
            </a:extLst>
          </p:cNvPr>
          <p:cNvSpPr txBox="1">
            <a:spLocks/>
          </p:cNvSpPr>
          <p:nvPr/>
        </p:nvSpPr>
        <p:spPr>
          <a:xfrm>
            <a:off x="353682" y="2691951"/>
            <a:ext cx="3840911" cy="12220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900" b="1" dirty="0">
                <a:solidFill>
                  <a:srgbClr val="703C1D"/>
                </a:solidFill>
                <a:latin typeface="TT NORMS"/>
                <a:cs typeface="Calibri Light"/>
              </a:rPr>
              <a:t>Отчёт о проведённых работах в ЖК Воробьев дом</a:t>
            </a:r>
            <a:endParaRPr lang="ru-RU" sz="2900" b="1" dirty="0">
              <a:solidFill>
                <a:srgbClr val="703C1D"/>
              </a:solidFill>
              <a:latin typeface="TT NORMS"/>
            </a:endParaRP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C636EDDD-8D52-454C-B97F-F63F1621A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83" y="6174200"/>
            <a:ext cx="1966823" cy="410067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34D88D7-CD38-4DA9-B1BD-44543BCD63FB}"/>
              </a:ext>
            </a:extLst>
          </p:cNvPr>
          <p:cNvSpPr txBox="1">
            <a:spLocks/>
          </p:cNvSpPr>
          <p:nvPr/>
        </p:nvSpPr>
        <p:spPr>
          <a:xfrm>
            <a:off x="353683" y="3913997"/>
            <a:ext cx="3840911" cy="3335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800" dirty="0">
                <a:solidFill>
                  <a:srgbClr val="703C1D"/>
                </a:solidFill>
                <a:latin typeface="TT NORMS"/>
                <a:cs typeface="Calibri Light"/>
              </a:rPr>
              <a:t>Итоги 2023 года</a:t>
            </a:r>
            <a:endParaRPr lang="ru-RU" sz="1800" dirty="0">
              <a:latin typeface="TT NORMS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39473"/>
            <a:ext cx="6300501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Уборка главного распределительного щита электроснабжения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94979C-F7FB-4702-BF63-A49148CDC9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000" y="1519030"/>
            <a:ext cx="2916000" cy="388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E9BB24-A3D7-4F72-A6C5-6BBB45142D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0" y="1519030"/>
            <a:ext cx="2916000" cy="388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88212B0-F57E-4670-BDFC-3DFF37C9CC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" y="1519030"/>
            <a:ext cx="2916000" cy="38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0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39473"/>
            <a:ext cx="6300501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Замена фильтров в системе приточно-вытяжной вентиляции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D6007AF-1129-411C-8B8E-0D69E4985E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497468"/>
            <a:ext cx="2160000" cy="3840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B5ABCA6-D4BE-41F3-B938-4F5B52E63C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00" y="1468990"/>
            <a:ext cx="2160000" cy="384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3CC97E3-A87D-41A6-84F4-EE360AEECE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1468990"/>
            <a:ext cx="2160000" cy="384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DE62B5-6F54-4278-A7A9-F74CD4EBCD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1497468"/>
            <a:ext cx="2160000" cy="3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73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39473"/>
            <a:ext cx="6300501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Восстановление разметки в паркинге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6FB082-B2DD-42B9-B5DF-3DF4374542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900000"/>
            <a:ext cx="1440000" cy="255977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A9AC67A-9829-4DB1-A05B-D6C5EC3F5E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000" y="3528000"/>
            <a:ext cx="1440000" cy="256297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127792D-D807-4F79-B6FE-6905FFC558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00" y="3528000"/>
            <a:ext cx="1440000" cy="255908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74238F8-7B2A-46EC-B322-C34531C5B6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000" y="3528000"/>
            <a:ext cx="1440000" cy="256155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E117401-8DB8-4B79-B7CD-2E8F51A2F1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900000"/>
            <a:ext cx="1440000" cy="255932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93D8ED2-FE47-428F-85DB-E59C2213B3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0" y="900000"/>
            <a:ext cx="1440000" cy="25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18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39473"/>
            <a:ext cx="6300501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Промывка светопрозрачных ограждений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E270CF-10DC-4EAA-A5A9-1A9220AEF2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9" y="1493001"/>
            <a:ext cx="2160000" cy="384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CEC0D6-F144-412F-A9E0-F5271EE363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389" y="1484068"/>
            <a:ext cx="2160000" cy="384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87986D2-8251-47AF-8D98-A950A2F726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389" y="1493001"/>
            <a:ext cx="2160000" cy="384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9A63625-33E4-4AEB-98BC-BA7BE7734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89" y="1493001"/>
            <a:ext cx="2160000" cy="3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29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39473"/>
            <a:ext cx="6300501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Промывка фасада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284CF8-B876-49E7-8718-E73695C000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000" y="3600000"/>
            <a:ext cx="1680000" cy="252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4F1E409-8A6B-4220-855F-DEB4B5B795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000" y="900000"/>
            <a:ext cx="1680000" cy="252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22A860B-D238-416D-A83A-33A72E7ABF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864" y="900000"/>
            <a:ext cx="1680000" cy="252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C5A4E81-589D-4672-9273-FE55916810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900000"/>
            <a:ext cx="1680000" cy="2520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18D7EA0-EF2D-4D66-93FE-8B2A9DE865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000" y="3600000"/>
            <a:ext cx="1680000" cy="252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9F38FFF-646E-423D-8642-2970003C04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000" y="900000"/>
            <a:ext cx="1680535" cy="2520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B92C3A7-A385-4EF2-9D5C-B120F8DFD0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000" y="900000"/>
            <a:ext cx="1680535" cy="2520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DE83CA5-B429-4985-A0AA-8AC40E2F775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000" y="3600000"/>
            <a:ext cx="1680719" cy="2520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4368C0A-9821-49F8-98B5-694AD9E0400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864" y="3600000"/>
            <a:ext cx="1680719" cy="252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D07969B-F665-4B1D-B9C4-29A782FB94B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3600000"/>
            <a:ext cx="168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25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39473"/>
            <a:ext cx="6300501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Промывка малых архитектурных форма на придомовой территории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490F82-5683-4766-9823-4597754582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1439831"/>
            <a:ext cx="2160000" cy="384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9D6D39-CBD7-4BF1-B202-87C8AA66B0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439831"/>
            <a:ext cx="2160000" cy="384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1AE19F-B134-47D5-A181-EEAC8786AE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00" y="1439831"/>
            <a:ext cx="2160000" cy="384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53CE914-0A65-4761-84CB-94C871629E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1439831"/>
            <a:ext cx="2160000" cy="3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015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39473"/>
            <a:ext cx="6300501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Влажная уборка ворот паркинга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ACE591-F133-4EF0-9987-223AC80913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00" y="1584000"/>
            <a:ext cx="2160000" cy="384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3B32B4-789B-4BC0-929E-D94C98DFE4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584000"/>
            <a:ext cx="2160000" cy="384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DC9EE0-5BDD-4E36-80F6-3C66116908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1584000"/>
            <a:ext cx="2160000" cy="384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8F71D51-369D-4A9B-A733-ADB7F1E01C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1584000"/>
            <a:ext cx="2160000" cy="3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93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39473"/>
            <a:ext cx="6300501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Промывка террасы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0CD6A2-15E0-4229-95EC-646CDF2419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159" y="1098956"/>
            <a:ext cx="3130142" cy="41735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DD5F96-49C4-4835-96C9-A1C696617E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99" y="1283514"/>
            <a:ext cx="2991724" cy="398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83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39473"/>
            <a:ext cx="6300501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Промывка теплообменника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5" name="Рисунок 4" descr="Изображение выглядит как машина, в помещении, труба, цилиндр&#10;&#10;Автоматически созданное описание">
            <a:extLst>
              <a:ext uri="{FF2B5EF4-FFF2-40B4-BE49-F238E27FC236}">
                <a16:creationId xmlns:a16="http://schemas.microsoft.com/office/drawing/2014/main" id="{0A004836-1774-FD43-BCD0-0A67F14E07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30" y="1316935"/>
            <a:ext cx="3168098" cy="4224130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ашина, в помещении, промышленность, труба&#10;&#10;Автоматически созданное описание">
            <a:extLst>
              <a:ext uri="{FF2B5EF4-FFF2-40B4-BE49-F238E27FC236}">
                <a16:creationId xmlns:a16="http://schemas.microsoft.com/office/drawing/2014/main" id="{C5835000-0E2E-6EE0-C551-7017C967EA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350" y="1316935"/>
            <a:ext cx="3252650" cy="433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79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269327" y="544716"/>
            <a:ext cx="6300501" cy="23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000" b="1" dirty="0">
                <a:solidFill>
                  <a:srgbClr val="D8843B"/>
                </a:solidFill>
                <a:latin typeface="TT NORMS"/>
                <a:cs typeface="Calibri Light"/>
              </a:rPr>
              <a:t>Техническое обслуживание средств пожаротушения: Проверка и перезарядка огнетушащего вещества огнетушителей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F0C3C54-3C60-4438-BB77-02031BED03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00" y="1809000"/>
            <a:ext cx="2159160" cy="3240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2BBC503-CF35-483C-9000-E25ACFEEC3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1809000"/>
            <a:ext cx="2160680" cy="3240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AFE00E0-4265-451D-AD2F-6C4EC7EE97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1809000"/>
            <a:ext cx="2159156" cy="324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503936E-C32D-42E3-877E-6B0EFB1ADA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809000"/>
            <a:ext cx="2159155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68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graphicFrame>
        <p:nvGraphicFramePr>
          <p:cNvPr id="6" name="Объект 2">
            <a:extLst>
              <a:ext uri="{FF2B5EF4-FFF2-40B4-BE49-F238E27FC236}">
                <a16:creationId xmlns:a16="http://schemas.microsoft.com/office/drawing/2014/main" id="{3DF2942A-2498-4CAB-9469-06E1D14117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1884825"/>
              </p:ext>
            </p:extLst>
          </p:nvPr>
        </p:nvGraphicFramePr>
        <p:xfrm>
          <a:off x="335353" y="545014"/>
          <a:ext cx="8368700" cy="3771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32102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269327" y="435633"/>
            <a:ext cx="6300501" cy="23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000" b="1" dirty="0">
                <a:solidFill>
                  <a:srgbClr val="D8843B"/>
                </a:solidFill>
                <a:latin typeface="TT NORMS"/>
                <a:cs typeface="Calibri Light"/>
              </a:rPr>
              <a:t>Техническое обслуживание средств пожаротушения: Внешний осмотр, перекатка напорных рукавов 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DB66B2-7DCE-4D73-BDDB-72FCE573C5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1809000"/>
            <a:ext cx="2159156" cy="324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CEE112B-D553-405A-B5EC-22FE494D2F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00" y="1809000"/>
            <a:ext cx="2159156" cy="324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5A87769-C487-427A-8293-8811A048A4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1809000"/>
            <a:ext cx="2159156" cy="324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072E18B-54E1-4816-A551-CDCCCB1028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810800"/>
            <a:ext cx="2159157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56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60000" y="139473"/>
            <a:ext cx="6300501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Установка поручня для тележек в подъезде №1 на -1 и -2 этаже 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F936B6-9FE7-4DE4-92BF-2BC27CFFEE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501" y="1123030"/>
            <a:ext cx="3510000" cy="468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4C5C24-593E-4A7B-9362-5FE10AE2DF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99" y="1123030"/>
            <a:ext cx="351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74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60000" y="139473"/>
            <a:ext cx="6300501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Техническое обслуживание насосной станции системы пожаротушения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96B1539-5C5D-4C55-B5D8-98FE52789C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1620000"/>
            <a:ext cx="2160000" cy="323898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748947A-098D-4F67-8B06-FE5EA638D6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620000"/>
            <a:ext cx="2160000" cy="323898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D21FFAE-924C-415E-AE40-6713024C67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1620000"/>
            <a:ext cx="2160000" cy="323898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EB39A68-6206-4D96-B115-3B4809DAD0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00" y="1620000"/>
            <a:ext cx="2160000" cy="3238988"/>
          </a:xfrm>
          <a:prstGeom prst="rect">
            <a:avLst/>
          </a:prstGeom>
        </p:spPr>
      </p:pic>
      <p:sp>
        <p:nvSpPr>
          <p:cNvPr id="2" name="Объект 2">
            <a:extLst>
              <a:ext uri="{FF2B5EF4-FFF2-40B4-BE49-F238E27FC236}">
                <a16:creationId xmlns:a16="http://schemas.microsoft.com/office/drawing/2014/main" id="{5003C06D-A995-695D-6BCC-C39D3E2ED82C}"/>
              </a:ext>
            </a:extLst>
          </p:cNvPr>
          <p:cNvSpPr txBox="1">
            <a:spLocks/>
          </p:cNvSpPr>
          <p:nvPr/>
        </p:nvSpPr>
        <p:spPr>
          <a:xfrm>
            <a:off x="72000" y="591317"/>
            <a:ext cx="8018387" cy="1260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703C1D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TT NORMS"/>
              </a:rPr>
              <a:t> Заменены задвижки и обратных клапанов в системе пожаротушения </a:t>
            </a:r>
          </a:p>
        </p:txBody>
      </p:sp>
    </p:spTree>
    <p:extLst>
      <p:ext uri="{BB962C8B-B14F-4D97-AF65-F5344CB8AC3E}">
        <p14:creationId xmlns:p14="http://schemas.microsoft.com/office/powerpoint/2010/main" val="2327548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60000" y="139473"/>
            <a:ext cx="6300501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Восстановление работоспособности уличного освещения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C13C02-D5C4-4439-9C32-15EE91F8C0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1509000"/>
            <a:ext cx="2880000" cy="384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9C980D-A90E-48CF-B9CF-88E2B7F2F5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74" y="1509000"/>
            <a:ext cx="2880000" cy="384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75E0F2-ACA6-4051-BB88-E79C0FE1D2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826" y="1509001"/>
            <a:ext cx="2880000" cy="383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530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39473"/>
            <a:ext cx="8369778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Инженерно-техническое обеспечение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graphicFrame>
        <p:nvGraphicFramePr>
          <p:cNvPr id="9" name="Объект 2">
            <a:extLst>
              <a:ext uri="{FF2B5EF4-FFF2-40B4-BE49-F238E27FC236}">
                <a16:creationId xmlns:a16="http://schemas.microsoft.com/office/drawing/2014/main" id="{F57D1A93-EE46-41C8-93B8-C8C35F91BB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0125769"/>
              </p:ext>
            </p:extLst>
          </p:nvPr>
        </p:nvGraphicFramePr>
        <p:xfrm>
          <a:off x="318977" y="935991"/>
          <a:ext cx="8369778" cy="5067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246857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39473"/>
            <a:ext cx="8369778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Инженерно-техническое обеспечение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graphicFrame>
        <p:nvGraphicFramePr>
          <p:cNvPr id="9" name="Объект 2">
            <a:extLst>
              <a:ext uri="{FF2B5EF4-FFF2-40B4-BE49-F238E27FC236}">
                <a16:creationId xmlns:a16="http://schemas.microsoft.com/office/drawing/2014/main" id="{F57D1A93-EE46-41C8-93B8-C8C35F91BB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9424927"/>
              </p:ext>
            </p:extLst>
          </p:nvPr>
        </p:nvGraphicFramePr>
        <p:xfrm>
          <a:off x="318977" y="935991"/>
          <a:ext cx="8369778" cy="5067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009704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C74713-CB85-44BA-9146-CFD27C754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942828B-4375-46DF-9BAE-C9E65A60A1E1}"/>
              </a:ext>
            </a:extLst>
          </p:cNvPr>
          <p:cNvSpPr txBox="1">
            <a:spLocks/>
          </p:cNvSpPr>
          <p:nvPr/>
        </p:nvSpPr>
        <p:spPr>
          <a:xfrm>
            <a:off x="396000" y="140836"/>
            <a:ext cx="8369778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Вывоз мусора</a:t>
            </a:r>
          </a:p>
        </p:txBody>
      </p:sp>
      <p:pic>
        <p:nvPicPr>
          <p:cNvPr id="9" name="Рисунок 7">
            <a:extLst>
              <a:ext uri="{FF2B5EF4-FFF2-40B4-BE49-F238E27FC236}">
                <a16:creationId xmlns:a16="http://schemas.microsoft.com/office/drawing/2014/main" id="{03F038F5-7C05-440B-9482-BDDC61F98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graphicFrame>
        <p:nvGraphicFramePr>
          <p:cNvPr id="10" name="Таблица 10">
            <a:extLst>
              <a:ext uri="{FF2B5EF4-FFF2-40B4-BE49-F238E27FC236}">
                <a16:creationId xmlns:a16="http://schemas.microsoft.com/office/drawing/2014/main" id="{0A423937-D6B5-4773-BFBE-4ECBE0BECC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22764"/>
              </p:ext>
            </p:extLst>
          </p:nvPr>
        </p:nvGraphicFramePr>
        <p:xfrm>
          <a:off x="396000" y="2329693"/>
          <a:ext cx="8407641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2547">
                  <a:extLst>
                    <a:ext uri="{9D8B030D-6E8A-4147-A177-3AD203B41FA5}">
                      <a16:colId xmlns:a16="http://schemas.microsoft.com/office/drawing/2014/main" val="3372706912"/>
                    </a:ext>
                  </a:extLst>
                </a:gridCol>
                <a:gridCol w="2802547">
                  <a:extLst>
                    <a:ext uri="{9D8B030D-6E8A-4147-A177-3AD203B41FA5}">
                      <a16:colId xmlns:a16="http://schemas.microsoft.com/office/drawing/2014/main" val="1373081755"/>
                    </a:ext>
                  </a:extLst>
                </a:gridCol>
                <a:gridCol w="2802547">
                  <a:extLst>
                    <a:ext uri="{9D8B030D-6E8A-4147-A177-3AD203B41FA5}">
                      <a16:colId xmlns:a16="http://schemas.microsoft.com/office/drawing/2014/main" val="31460476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bg1"/>
                          </a:solidFill>
                          <a:latin typeface="TT NORMS"/>
                        </a:rPr>
                        <a:t>Наименование </a:t>
                      </a:r>
                    </a:p>
                  </a:txBody>
                  <a:tcPr>
                    <a:solidFill>
                      <a:srgbClr val="703C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bg1"/>
                          </a:solidFill>
                          <a:latin typeface="TT NORMS"/>
                        </a:rPr>
                        <a:t>2022 года</a:t>
                      </a:r>
                    </a:p>
                  </a:txBody>
                  <a:tcPr anchor="ctr">
                    <a:solidFill>
                      <a:srgbClr val="703C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bg1"/>
                          </a:solidFill>
                          <a:latin typeface="TT NORMS"/>
                        </a:rPr>
                        <a:t>2023 года</a:t>
                      </a:r>
                    </a:p>
                  </a:txBody>
                  <a:tcPr anchor="ctr">
                    <a:solidFill>
                      <a:srgbClr val="703C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327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T NORMS"/>
                        </a:rPr>
                        <a:t>Бытовой мусор</a:t>
                      </a: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     833,8  м</a:t>
                      </a:r>
                      <a:r>
                        <a:rPr lang="ru-RU" sz="18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3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T NORMS"/>
                      </a:endParaRPr>
                    </a:p>
                  </a:txBody>
                  <a:tcPr marL="685800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     849,6  м</a:t>
                      </a:r>
                      <a:r>
                        <a:rPr lang="ru-RU" sz="18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3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T NORMS"/>
                      </a:endParaRPr>
                    </a:p>
                  </a:txBody>
                  <a:tcPr marL="685800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606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i="1" dirty="0">
                          <a:solidFill>
                            <a:schemeClr val="tx1"/>
                          </a:solidFill>
                          <a:latin typeface="TT NORMS"/>
                        </a:rPr>
                        <a:t>       в т.ч. РСО</a:t>
                      </a:r>
                      <a:endParaRPr lang="ru-RU" dirty="0">
                        <a:solidFill>
                          <a:schemeClr val="tx1"/>
                        </a:solidFill>
                        <a:latin typeface="TT NORMS"/>
                      </a:endParaRP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      9,6 м</a:t>
                      </a:r>
                      <a:r>
                        <a:rPr lang="ru-RU" sz="18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3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T NORMS"/>
                      </a:endParaRPr>
                    </a:p>
                  </a:txBody>
                  <a:tcPr marL="685800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      12,2 м</a:t>
                      </a:r>
                      <a:r>
                        <a:rPr lang="ru-RU" sz="18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3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T NORMS"/>
                      </a:endParaRPr>
                    </a:p>
                  </a:txBody>
                  <a:tcPr marL="685800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046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0" dirty="0">
                          <a:solidFill>
                            <a:schemeClr val="tx1"/>
                          </a:solidFill>
                          <a:latin typeface="TT NORMS"/>
                        </a:rPr>
                        <a:t>Строительный мусор</a:t>
                      </a: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      328 м</a:t>
                      </a:r>
                      <a:r>
                        <a:rPr lang="ru-RU" sz="18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3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T NORMS"/>
                      </a:endParaRPr>
                    </a:p>
                  </a:txBody>
                  <a:tcPr marL="685800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      136 м</a:t>
                      </a:r>
                      <a:r>
                        <a:rPr lang="ru-RU" sz="18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3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T NORMS"/>
                      </a:endParaRPr>
                    </a:p>
                  </a:txBody>
                  <a:tcPr marL="685800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83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tx1"/>
                          </a:solidFill>
                          <a:latin typeface="TT NORMS"/>
                        </a:rPr>
                        <a:t>Всего</a:t>
                      </a: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1171,4 м</a:t>
                      </a:r>
                      <a:r>
                        <a:rPr lang="ru-RU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985,6 м</a:t>
                      </a:r>
                      <a:r>
                        <a:rPr lang="ru-RU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3556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0" dirty="0">
                          <a:solidFill>
                            <a:schemeClr val="tx1"/>
                          </a:solidFill>
                          <a:latin typeface="TT NORMS"/>
                        </a:rPr>
                        <a:t>Утилизация элементов питания</a:t>
                      </a: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-</a:t>
                      </a:r>
                    </a:p>
                  </a:txBody>
                  <a:tcPr marL="685800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       25 кг</a:t>
                      </a:r>
                    </a:p>
                  </a:txBody>
                  <a:tcPr marL="685800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538118"/>
                  </a:ext>
                </a:extLst>
              </a:tr>
            </a:tbl>
          </a:graphicData>
        </a:graphic>
      </p:graphicFrame>
      <p:sp>
        <p:nvSpPr>
          <p:cNvPr id="6" name="Объект 2">
            <a:extLst>
              <a:ext uri="{FF2B5EF4-FFF2-40B4-BE49-F238E27FC236}">
                <a16:creationId xmlns:a16="http://schemas.microsoft.com/office/drawing/2014/main" id="{1A6B2C54-152A-4CC1-8737-DB9E69A26431}"/>
              </a:ext>
            </a:extLst>
          </p:cNvPr>
          <p:cNvSpPr txBox="1">
            <a:spLocks/>
          </p:cNvSpPr>
          <p:nvPr/>
        </p:nvSpPr>
        <p:spPr>
          <a:xfrm>
            <a:off x="396000" y="1332000"/>
            <a:ext cx="8018387" cy="12602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703C1D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TT NORMS"/>
              </a:rPr>
              <a:t>Организовали ежедневный сбор и вывоз хозяйственно-бытовых отходов. Ведём раздельный сбор мусора. Строительный мусор вывозится по отдельным заявкам.</a:t>
            </a:r>
          </a:p>
        </p:txBody>
      </p:sp>
    </p:spTree>
    <p:extLst>
      <p:ext uri="{BB962C8B-B14F-4D97-AF65-F5344CB8AC3E}">
        <p14:creationId xmlns:p14="http://schemas.microsoft.com/office/powerpoint/2010/main" val="1903329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44000"/>
            <a:ext cx="8369778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Работа с заявками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607505-D166-436D-960C-41BEBE600F0B}"/>
              </a:ext>
            </a:extLst>
          </p:cNvPr>
          <p:cNvSpPr txBox="1"/>
          <p:nvPr/>
        </p:nvSpPr>
        <p:spPr>
          <a:xfrm>
            <a:off x="396000" y="1332000"/>
            <a:ext cx="76554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703C1D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TT NORMS"/>
              </a:rPr>
              <a:t>За 2023 года выполнили 5 303 заявки в том числе через систему «</a:t>
            </a:r>
            <a:r>
              <a:rPr lang="ru-RU" dirty="0" err="1">
                <a:latin typeface="TT NORMS"/>
              </a:rPr>
              <a:t>Домиленд</a:t>
            </a:r>
            <a:r>
              <a:rPr lang="ru-RU" dirty="0">
                <a:latin typeface="TT NORMS"/>
              </a:rPr>
              <a:t>», что на 801 заявку больше чем в 2022 году. </a:t>
            </a:r>
          </a:p>
        </p:txBody>
      </p:sp>
      <p:graphicFrame>
        <p:nvGraphicFramePr>
          <p:cNvPr id="12" name="Таблица 10">
            <a:extLst>
              <a:ext uri="{FF2B5EF4-FFF2-40B4-BE49-F238E27FC236}">
                <a16:creationId xmlns:a16="http://schemas.microsoft.com/office/drawing/2014/main" id="{058C2E12-A1F2-4205-9AE3-B35A942305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813121"/>
              </p:ext>
            </p:extLst>
          </p:nvPr>
        </p:nvGraphicFramePr>
        <p:xfrm>
          <a:off x="484207" y="2229191"/>
          <a:ext cx="8193363" cy="2087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1121">
                  <a:extLst>
                    <a:ext uri="{9D8B030D-6E8A-4147-A177-3AD203B41FA5}">
                      <a16:colId xmlns:a16="http://schemas.microsoft.com/office/drawing/2014/main" val="3372706912"/>
                    </a:ext>
                  </a:extLst>
                </a:gridCol>
                <a:gridCol w="2731121">
                  <a:extLst>
                    <a:ext uri="{9D8B030D-6E8A-4147-A177-3AD203B41FA5}">
                      <a16:colId xmlns:a16="http://schemas.microsoft.com/office/drawing/2014/main" val="1373081755"/>
                    </a:ext>
                  </a:extLst>
                </a:gridCol>
                <a:gridCol w="2731121">
                  <a:extLst>
                    <a:ext uri="{9D8B030D-6E8A-4147-A177-3AD203B41FA5}">
                      <a16:colId xmlns:a16="http://schemas.microsoft.com/office/drawing/2014/main" val="3146047628"/>
                    </a:ext>
                  </a:extLst>
                </a:gridCol>
              </a:tblGrid>
              <a:tr h="441598"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bg1"/>
                          </a:solidFill>
                          <a:latin typeface="TT NORMS"/>
                        </a:rPr>
                        <a:t>Тип заявки</a:t>
                      </a:r>
                    </a:p>
                  </a:txBody>
                  <a:tcPr anchor="ctr">
                    <a:solidFill>
                      <a:srgbClr val="703C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bg1"/>
                          </a:solidFill>
                          <a:latin typeface="TT NORMS"/>
                        </a:rPr>
                        <a:t>2022 год</a:t>
                      </a:r>
                    </a:p>
                  </a:txBody>
                  <a:tcPr anchor="ctr">
                    <a:solidFill>
                      <a:srgbClr val="703C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bg1"/>
                          </a:solidFill>
                          <a:latin typeface="TT NORMS"/>
                        </a:rPr>
                        <a:t>2023 год</a:t>
                      </a:r>
                    </a:p>
                  </a:txBody>
                  <a:tcPr anchor="ctr">
                    <a:solidFill>
                      <a:srgbClr val="703C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327827"/>
                  </a:ext>
                </a:extLst>
              </a:tr>
              <a:tr h="441598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T NORMS"/>
                        </a:rPr>
                        <a:t>Пропуск</a:t>
                      </a: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4 320</a:t>
                      </a: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5 303</a:t>
                      </a: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606848"/>
                  </a:ext>
                </a:extLst>
              </a:tr>
              <a:tr h="762210">
                <a:tc>
                  <a:txBody>
                    <a:bodyPr/>
                    <a:lstStyle/>
                    <a:p>
                      <a:r>
                        <a:rPr lang="ru-RU" b="0" dirty="0">
                          <a:solidFill>
                            <a:schemeClr val="tx1"/>
                          </a:solidFill>
                          <a:latin typeface="TT NORMS"/>
                        </a:rPr>
                        <a:t>Диспетчерская служба (в т. ч. аварийные заявки)</a:t>
                      </a: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564</a:t>
                      </a: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382</a:t>
                      </a: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83539"/>
                  </a:ext>
                </a:extLst>
              </a:tr>
              <a:tr h="441598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tx1"/>
                          </a:solidFill>
                          <a:latin typeface="TT NORMS"/>
                        </a:rPr>
                        <a:t>Всего</a:t>
                      </a: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4 884</a:t>
                      </a: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5 685</a:t>
                      </a: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3556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91168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233050"/>
            <a:ext cx="8369778" cy="496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Услуги консьержей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607505-D166-436D-960C-41BEBE600F0B}"/>
              </a:ext>
            </a:extLst>
          </p:cNvPr>
          <p:cNvSpPr txBox="1"/>
          <p:nvPr/>
        </p:nvSpPr>
        <p:spPr>
          <a:xfrm>
            <a:off x="396000" y="1332000"/>
            <a:ext cx="81431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703C1D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TT NORMS"/>
              </a:rPr>
              <a:t> </a:t>
            </a:r>
            <a:r>
              <a:rPr lang="ru-RU" dirty="0">
                <a:solidFill>
                  <a:schemeClr val="tx1"/>
                </a:solidFill>
                <a:latin typeface="TT NORMS"/>
              </a:rPr>
              <a:t>За истекший период консьержи стремились создать комфортные условия для жильцов ЖК Воробьев дом: оказывали помощь в принятии заказов, корреспонденции и сопровождали гостей. За 2023 год было выполнено </a:t>
            </a:r>
            <a:br>
              <a:rPr lang="ru-RU" dirty="0">
                <a:solidFill>
                  <a:schemeClr val="tx1"/>
                </a:solidFill>
                <a:latin typeface="TT NORMS"/>
              </a:rPr>
            </a:br>
            <a:r>
              <a:rPr lang="ru-RU" dirty="0">
                <a:solidFill>
                  <a:schemeClr val="tx1"/>
                </a:solidFill>
                <a:latin typeface="TT NORMS"/>
              </a:rPr>
              <a:t>28 936 заявок, что на 6 308 больше  чем в прошлом году.</a:t>
            </a:r>
          </a:p>
        </p:txBody>
      </p:sp>
      <p:graphicFrame>
        <p:nvGraphicFramePr>
          <p:cNvPr id="7" name="Таблица 5">
            <a:extLst>
              <a:ext uri="{FF2B5EF4-FFF2-40B4-BE49-F238E27FC236}">
                <a16:creationId xmlns:a16="http://schemas.microsoft.com/office/drawing/2014/main" id="{A3DD1F1C-72B8-4CCB-8513-3C559DA2B4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335705"/>
              </p:ext>
            </p:extLst>
          </p:nvPr>
        </p:nvGraphicFramePr>
        <p:xfrm>
          <a:off x="509322" y="2659830"/>
          <a:ext cx="8143134" cy="165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4378">
                  <a:extLst>
                    <a:ext uri="{9D8B030D-6E8A-4147-A177-3AD203B41FA5}">
                      <a16:colId xmlns:a16="http://schemas.microsoft.com/office/drawing/2014/main" val="4267155957"/>
                    </a:ext>
                  </a:extLst>
                </a:gridCol>
                <a:gridCol w="2574595">
                  <a:extLst>
                    <a:ext uri="{9D8B030D-6E8A-4147-A177-3AD203B41FA5}">
                      <a16:colId xmlns:a16="http://schemas.microsoft.com/office/drawing/2014/main" val="4135634367"/>
                    </a:ext>
                  </a:extLst>
                </a:gridCol>
                <a:gridCol w="2854161">
                  <a:extLst>
                    <a:ext uri="{9D8B030D-6E8A-4147-A177-3AD203B41FA5}">
                      <a16:colId xmlns:a16="http://schemas.microsoft.com/office/drawing/2014/main" val="999875065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bg1"/>
                          </a:solidFill>
                          <a:latin typeface="TT NORMS"/>
                        </a:rPr>
                        <a:t>График работы:  ежедневно 9:00-21:00</a:t>
                      </a:r>
                    </a:p>
                  </a:txBody>
                  <a:tcPr>
                    <a:solidFill>
                      <a:srgbClr val="703C1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6722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>
                        <a:latin typeface="TT NORMS"/>
                      </a:endParaRPr>
                    </a:p>
                  </a:txBody>
                  <a:tcPr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T NORMS"/>
                        </a:rPr>
                        <a:t>2022 года</a:t>
                      </a:r>
                    </a:p>
                  </a:txBody>
                  <a:tcPr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T NORMS"/>
                        </a:rPr>
                        <a:t>2023 года</a:t>
                      </a:r>
                    </a:p>
                  </a:txBody>
                  <a:tcPr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058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0" dirty="0">
                          <a:latin typeface="TT NORMS"/>
                        </a:rPr>
                        <a:t>Всего выполнено заявок (сопровождение гостей, прием заказов и т.д.)</a:t>
                      </a:r>
                    </a:p>
                  </a:txBody>
                  <a:tcPr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T NORMS"/>
                        </a:rPr>
                        <a:t>22 628</a:t>
                      </a: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T NORMS"/>
                        </a:rPr>
                        <a:t>28 936</a:t>
                      </a: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8416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10939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229028" y="139473"/>
            <a:ext cx="8369778" cy="5923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Фонд капитального ремонта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graphicFrame>
        <p:nvGraphicFramePr>
          <p:cNvPr id="10" name="Таблица 4">
            <a:extLst>
              <a:ext uri="{FF2B5EF4-FFF2-40B4-BE49-F238E27FC236}">
                <a16:creationId xmlns:a16="http://schemas.microsoft.com/office/drawing/2014/main" id="{2E562DBD-146D-4913-BD0E-9349F05C83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8403922"/>
              </p:ext>
            </p:extLst>
          </p:nvPr>
        </p:nvGraphicFramePr>
        <p:xfrm>
          <a:off x="343504" y="1321826"/>
          <a:ext cx="8140824" cy="45201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0412">
                  <a:extLst>
                    <a:ext uri="{9D8B030D-6E8A-4147-A177-3AD203B41FA5}">
                      <a16:colId xmlns:a16="http://schemas.microsoft.com/office/drawing/2014/main" val="634684207"/>
                    </a:ext>
                  </a:extLst>
                </a:gridCol>
                <a:gridCol w="4070412">
                  <a:extLst>
                    <a:ext uri="{9D8B030D-6E8A-4147-A177-3AD203B41FA5}">
                      <a16:colId xmlns:a16="http://schemas.microsoft.com/office/drawing/2014/main" val="3489391198"/>
                    </a:ext>
                  </a:extLst>
                </a:gridCol>
              </a:tblGrid>
              <a:tr h="540299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TT NORMS"/>
                        </a:rPr>
                        <a:t>2023 год</a:t>
                      </a:r>
                    </a:p>
                  </a:txBody>
                  <a:tcPr anchor="ctr">
                    <a:solidFill>
                      <a:srgbClr val="703C1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430139"/>
                  </a:ext>
                </a:extLst>
              </a:tr>
              <a:tr h="540299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Остаток средств на начало периода</a:t>
                      </a: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26 748 712,77₽</a:t>
                      </a: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165676"/>
                  </a:ext>
                </a:extLst>
              </a:tr>
              <a:tr h="540299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Всего поступило</a:t>
                      </a: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8 713 710,73 ₽</a:t>
                      </a: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864215"/>
                  </a:ext>
                </a:extLst>
              </a:tr>
              <a:tr h="540299"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/>
                        <a:t>в том числе проценты от размещения средств</a:t>
                      </a: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915 805 ₽</a:t>
                      </a: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4870228"/>
                  </a:ext>
                </a:extLst>
              </a:tr>
              <a:tr h="540299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Всего потрачено</a:t>
                      </a: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0,00 ₽</a:t>
                      </a: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3618066"/>
                  </a:ext>
                </a:extLst>
              </a:tr>
              <a:tr h="865453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Остаток средств на конец периода </a:t>
                      </a: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35 462 423,50 ₽</a:t>
                      </a: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7735"/>
                  </a:ext>
                </a:extLst>
              </a:tr>
              <a:tr h="834150">
                <a:tc>
                  <a:txBody>
                    <a:bodyPr/>
                    <a:lstStyle/>
                    <a:p>
                      <a:pPr algn="ctr"/>
                      <a:r>
                        <a:rPr lang="ru-RU" err="1"/>
                        <a:t>Справочно</a:t>
                      </a:r>
                      <a:r>
                        <a:rPr lang="ru-RU"/>
                        <a:t>: задолженность собственников в фонд капитального ремонта</a:t>
                      </a: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1 191 435,72 ₽</a:t>
                      </a: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5015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2431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60000" y="144000"/>
            <a:ext cx="6300501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Обслуживание и уход за</a:t>
            </a:r>
          </a:p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декоративными растениями и газоном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BF91EB-E4D0-EDF6-CE18-FA24C0545761}"/>
              </a:ext>
            </a:extLst>
          </p:cNvPr>
          <p:cNvSpPr txBox="1"/>
          <p:nvPr/>
        </p:nvSpPr>
        <p:spPr>
          <a:xfrm>
            <a:off x="205818" y="1081568"/>
            <a:ext cx="86489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TT NORMS"/>
                <a:ea typeface="Times New Roman" panose="02020603050405020304" pitchFamily="18" charset="0"/>
                <a:cs typeface="Times New Roman" panose="02020603050405020304" pitchFamily="18" charset="0"/>
              </a:rPr>
              <a:t>Обрезка поврежденных участков туй, полив туй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TT NORMS"/>
                <a:ea typeface="Times New Roman" panose="02020603050405020304" pitchFamily="18" charset="0"/>
                <a:cs typeface="Times New Roman" panose="02020603050405020304" pitchFamily="18" charset="0"/>
              </a:rPr>
              <a:t>Подкормка многолетников комплексным удобрением. Обрезка участков после цветения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TT NORMS"/>
                <a:ea typeface="Times New Roman" panose="02020603050405020304" pitchFamily="18" charset="0"/>
                <a:cs typeface="Times New Roman" panose="02020603050405020304" pitchFamily="18" charset="0"/>
              </a:rPr>
              <a:t>Стрижка кустарника кизильника в зоне заезда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TT NORMS"/>
                <a:ea typeface="Times New Roman" panose="02020603050405020304" pitchFamily="18" charset="0"/>
                <a:cs typeface="Times New Roman" panose="02020603050405020304" pitchFamily="18" charset="0"/>
              </a:rPr>
              <a:t>Подкормка проблемных мест газона комплексным удобрением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TT NORMS"/>
                <a:ea typeface="Times New Roman" panose="02020603050405020304" pitchFamily="18" charset="0"/>
                <a:cs typeface="Times New Roman" panose="02020603050405020304" pitchFamily="18" charset="0"/>
              </a:rPr>
              <a:t>Уход за центральной клумбой: обрезка, рыхление и подкормка многолетних растений, таких как пионы, ирисы, спиреи, хосты, гортензии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TT NORMS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кустарников в шаровидную форму, таких как бересклет, калина, рябина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BD546E-CC65-4824-8A9A-C1B0FEEBD9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770" y="3960000"/>
            <a:ext cx="1620000" cy="216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A9CF02-6BFE-43FC-A167-4531624F68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230" y="3960000"/>
            <a:ext cx="1620000" cy="216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98F508-ACB1-4D48-80E3-B07124DC0A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000" y="3960000"/>
            <a:ext cx="162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292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39473"/>
            <a:ext cx="8369778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С новым годом!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7898BA-7B5B-1351-6102-19AE63A833E6}"/>
              </a:ext>
            </a:extLst>
          </p:cNvPr>
          <p:cNvSpPr txBox="1"/>
          <p:nvPr/>
        </p:nvSpPr>
        <p:spPr>
          <a:xfrm>
            <a:off x="309740" y="731792"/>
            <a:ext cx="444341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703C1D"/>
              </a:buClr>
            </a:pPr>
            <a:r>
              <a:rPr lang="ru-RU" dirty="0">
                <a:latin typeface="TT NORMS"/>
              </a:rPr>
              <a:t>Уважаемые жильцы и собственники помещений! </a:t>
            </a:r>
          </a:p>
          <a:p>
            <a:pPr algn="just">
              <a:buClr>
                <a:srgbClr val="703C1D"/>
              </a:buClr>
            </a:pPr>
            <a:r>
              <a:rPr lang="ru-RU" dirty="0">
                <a:latin typeface="TT NORMS"/>
              </a:rPr>
              <a:t>	Поздравляем вас с самым волшебным и удивительным праздником, Новым годом!</a:t>
            </a:r>
          </a:p>
          <a:p>
            <a:pPr algn="just">
              <a:buClr>
                <a:srgbClr val="703C1D"/>
              </a:buClr>
            </a:pPr>
            <a:r>
              <a:rPr lang="ru-RU" dirty="0">
                <a:latin typeface="TT NORMS"/>
              </a:rPr>
              <a:t>	Пусть грядущий год станет для вас вестником счастья, радости, достижения желанных целей и принесет в ваш дом мир, гармонию и добро!</a:t>
            </a:r>
          </a:p>
        </p:txBody>
      </p:sp>
      <p:pic>
        <p:nvPicPr>
          <p:cNvPr id="5" name="Рисунок 4" descr="Изображение выглядит как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B09424F6-F25B-D6EA-9675-C9B7EA44A6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683" y="909178"/>
            <a:ext cx="3908577" cy="5211436"/>
          </a:xfrm>
          <a:prstGeom prst="rect">
            <a:avLst/>
          </a:prstGeom>
        </p:spPr>
      </p:pic>
      <p:pic>
        <p:nvPicPr>
          <p:cNvPr id="7" name="Рисунок 6" descr="Изображение выглядит как украшен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181E9D76-BB3B-E529-1505-3CE9E79FB6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31" y="3634719"/>
            <a:ext cx="3321985" cy="249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437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7">
            <a:extLst>
              <a:ext uri="{FF2B5EF4-FFF2-40B4-BE49-F238E27FC236}">
                <a16:creationId xmlns:a16="http://schemas.microsoft.com/office/drawing/2014/main" id="{89F5ED45-B801-4E18-A2B2-86B8904E2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83" y="6174200"/>
            <a:ext cx="1966823" cy="410067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19D06A66-9BBA-4801-A3B2-A80463F2BC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49" t="65" r="-85"/>
          <a:stretch/>
        </p:blipFill>
        <p:spPr>
          <a:xfrm>
            <a:off x="2" y="0"/>
            <a:ext cx="9151788" cy="5714397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98FE118-95BA-4BB4-83B3-3CB50E60B1C4}"/>
              </a:ext>
            </a:extLst>
          </p:cNvPr>
          <p:cNvSpPr txBox="1">
            <a:spLocks/>
          </p:cNvSpPr>
          <p:nvPr/>
        </p:nvSpPr>
        <p:spPr>
          <a:xfrm>
            <a:off x="318100" y="2789148"/>
            <a:ext cx="3840911" cy="12220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3600" b="1" dirty="0">
                <a:solidFill>
                  <a:srgbClr val="703C1D"/>
                </a:solidFill>
                <a:latin typeface="TT NORMS"/>
                <a:cs typeface="Calibri Light"/>
              </a:rPr>
              <a:t>СПАСИБО ЗА</a:t>
            </a:r>
            <a:endParaRPr lang="ru-RU" sz="3600" dirty="0">
              <a:cs typeface="Calibri Light" panose="020F0302020204030204"/>
            </a:endParaRPr>
          </a:p>
          <a:p>
            <a:pPr algn="l">
              <a:lnSpc>
                <a:spcPct val="100000"/>
              </a:lnSpc>
            </a:pPr>
            <a:r>
              <a:rPr lang="ru-RU" sz="3600" b="1" dirty="0">
                <a:solidFill>
                  <a:srgbClr val="703C1D"/>
                </a:solidFill>
                <a:latin typeface="TT NORMS"/>
                <a:cs typeface="Calibri Light"/>
              </a:rPr>
              <a:t>ВНИМАНИЕ</a:t>
            </a:r>
            <a:endParaRPr lang="ru-RU" sz="3600" b="1" dirty="0">
              <a:solidFill>
                <a:srgbClr val="703C1D"/>
              </a:solidFill>
              <a:latin typeface="TT NORMS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844060E-8268-422E-9A22-0A750B014368}"/>
              </a:ext>
            </a:extLst>
          </p:cNvPr>
          <p:cNvSpPr txBox="1">
            <a:spLocks/>
          </p:cNvSpPr>
          <p:nvPr/>
        </p:nvSpPr>
        <p:spPr>
          <a:xfrm>
            <a:off x="318100" y="4048604"/>
            <a:ext cx="3840911" cy="3335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800" dirty="0">
                <a:solidFill>
                  <a:srgbClr val="703C1D"/>
                </a:solidFill>
                <a:latin typeface="TT NORMS"/>
                <a:cs typeface="Calibri Light"/>
              </a:rPr>
              <a:t>С заботой о вас</a:t>
            </a:r>
            <a:endParaRPr lang="ru-RU" sz="1800" dirty="0">
              <a:latin typeface="TT NORMS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698817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60000" y="144000"/>
            <a:ext cx="6300501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Обслуживание и уход за</a:t>
            </a:r>
          </a:p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декоративными растениями и газоном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BF91EB-E4D0-EDF6-CE18-FA24C0545761}"/>
              </a:ext>
            </a:extLst>
          </p:cNvPr>
          <p:cNvSpPr txBox="1"/>
          <p:nvPr/>
        </p:nvSpPr>
        <p:spPr>
          <a:xfrm>
            <a:off x="205818" y="1081568"/>
            <a:ext cx="86489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TT NORMS"/>
                <a:ea typeface="Times New Roman" panose="02020603050405020304" pitchFamily="18" charset="0"/>
                <a:cs typeface="Times New Roman" panose="02020603050405020304" pitchFamily="18" charset="0"/>
              </a:rPr>
              <a:t>Подкормка газона комплексным удобрением и удаление сорняков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TT NORMS"/>
                <a:ea typeface="Times New Roman" panose="02020603050405020304" pitchFamily="18" charset="0"/>
                <a:cs typeface="Times New Roman" panose="02020603050405020304" pitchFamily="18" charset="0"/>
              </a:rPr>
              <a:t>Санитарная обрезка кустарников и хвойных растений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TT NORMS"/>
                <a:ea typeface="Times New Roman" panose="02020603050405020304" pitchFamily="18" charset="0"/>
                <a:cs typeface="Times New Roman" panose="02020603050405020304" pitchFamily="18" charset="0"/>
              </a:rPr>
              <a:t>Обрезка поврежденных и засохших веток ивы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TT NORMS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Подготовка поверхности склонов для укладки рулонного газона (внесение удобрений, полив, внесение плодородной почвы) и укладка рулонного газона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TT NORMS"/>
                <a:ea typeface="Times New Roman" panose="02020603050405020304" pitchFamily="18" charset="0"/>
                <a:cs typeface="Times New Roman" panose="02020603050405020304" pitchFamily="18" charset="0"/>
              </a:rPr>
              <a:t> Лечение повреждений ствола клена цементированием и проклейкой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TT NORMS"/>
                <a:ea typeface="Times New Roman" panose="02020603050405020304" pitchFamily="18" charset="0"/>
                <a:cs typeface="Times New Roman" panose="02020603050405020304" pitchFamily="18" charset="0"/>
              </a:rPr>
              <a:t>Подкормка газона комплексным удобрением после скашивания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TT NORMS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Подготовка к зиме: удаление подсохших участков и стрижка растений, уборка сорняков и прополка клумб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endParaRPr lang="ru-RU" sz="1800" dirty="0">
              <a:effectLst/>
              <a:latin typeface="TT NORM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C1CF6D8-3F8A-4DA9-9CC6-07C3278CAB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696" y="3645882"/>
            <a:ext cx="1755001" cy="234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272D556-BD80-49D7-9C9F-EF5A2F24B5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57" y="3645882"/>
            <a:ext cx="1755000" cy="234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525D4F9-CD75-4F4F-AA25-186AAF38AD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3000" y="3938382"/>
            <a:ext cx="2340000" cy="1755001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растение, на открытом воздухе, дерево, Ландшафтны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9B4B802E-8FBD-4C21-B9F9-762BC59283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939" y="3645882"/>
            <a:ext cx="131625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58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39473"/>
            <a:ext cx="6300501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Уход за растениями и деревьями.  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5" name="Рисунок 4" descr="Изображение выглядит как на открытом воздухе, сад, растение, полукустарник&#10;&#10;Автоматически созданное описание">
            <a:extLst>
              <a:ext uri="{FF2B5EF4-FFF2-40B4-BE49-F238E27FC236}">
                <a16:creationId xmlns:a16="http://schemas.microsoft.com/office/drawing/2014/main" id="{A67512F3-01B2-C925-6595-3BA1E6339B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83" y="862862"/>
            <a:ext cx="1768247" cy="2357663"/>
          </a:xfrm>
          <a:prstGeom prst="rect">
            <a:avLst/>
          </a:prstGeom>
        </p:spPr>
      </p:pic>
      <p:pic>
        <p:nvPicPr>
          <p:cNvPr id="10" name="Рисунок 9" descr="Изображение выглядит как на открытом воздухе, дерево, лаванда, Почвопокровное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729575B5-75B3-30E9-9B4B-DF7C1387CE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801" y="802384"/>
            <a:ext cx="1768247" cy="235766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на открытом воздухе, трава, полукустарник, Почвопокровное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0D387D88-6B2D-301D-99A7-FDFB289D0F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881" y="802384"/>
            <a:ext cx="1768247" cy="2357663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на открытом воздухе, колесо, шина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780A5D12-7C24-B102-1C54-C5C58D0F7D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5589" y="3775512"/>
            <a:ext cx="2609695" cy="1957271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дерево, на открытом воздухе, растение, Ворсянкоцветные&#10;&#10;Автоматически созданное описание">
            <a:extLst>
              <a:ext uri="{FF2B5EF4-FFF2-40B4-BE49-F238E27FC236}">
                <a16:creationId xmlns:a16="http://schemas.microsoft.com/office/drawing/2014/main" id="{9A3D0C07-BCCA-B23E-14BB-01CA70BCF4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972" y="3429000"/>
            <a:ext cx="2012226" cy="268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19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39473"/>
            <a:ext cx="6300501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Уход за озеленением в местах общего пользования 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F3BC61-557E-4EA9-8842-188DB0C24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80" y="1617467"/>
            <a:ext cx="2700000" cy="360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6EB2AE7-C98D-4B3F-8BAD-39036E203E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20" y="1617467"/>
            <a:ext cx="2700000" cy="360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EA0DD48-31F0-4E43-A655-3970CE2FAA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000" y="1629000"/>
            <a:ext cx="27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99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40836"/>
            <a:ext cx="6401877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Ежедневный контроль за техническим состоянием мест общего пользования 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4941AE5-4F98-40E0-AAB2-82037ABD1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00" y="1080000"/>
            <a:ext cx="959624" cy="1440000"/>
          </a:xfrm>
          <a:prstGeom prst="rect">
            <a:avLst/>
          </a:prstGeom>
        </p:spPr>
      </p:pic>
      <p:pic>
        <p:nvPicPr>
          <p:cNvPr id="29" name="Рисунок 28" descr="Изображение выглядит как текст,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1F59E269-2F3D-45A6-ADD8-8275CF99EC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000" y="1080000"/>
            <a:ext cx="960496" cy="1440000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0FDE9D89-C8D2-47AF-96BC-52BC1DB4AE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6000" y="1332000"/>
            <a:ext cx="1440000" cy="959625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пол, внутренний, дверь&#10;&#10;Автоматически созданное описание">
            <a:extLst>
              <a:ext uri="{FF2B5EF4-FFF2-40B4-BE49-F238E27FC236}">
                <a16:creationId xmlns:a16="http://schemas.microsoft.com/office/drawing/2014/main" id="{5CCBFEDD-6112-44D4-BA4D-7FB4918E94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1080000"/>
            <a:ext cx="960000" cy="1440000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внутренний, с плиткой, проектор, плитка&#10;&#10;Автоматически созданное описание">
            <a:extLst>
              <a:ext uri="{FF2B5EF4-FFF2-40B4-BE49-F238E27FC236}">
                <a16:creationId xmlns:a16="http://schemas.microsoft.com/office/drawing/2014/main" id="{7042041C-D994-4998-A0A2-95065CD6E3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000" y="1080000"/>
            <a:ext cx="959625" cy="1440000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металлоизделия, зубчатая передача, серебряный&#10;&#10;Автоматически созданное описание">
            <a:extLst>
              <a:ext uri="{FF2B5EF4-FFF2-40B4-BE49-F238E27FC236}">
                <a16:creationId xmlns:a16="http://schemas.microsoft.com/office/drawing/2014/main" id="{09A3C545-F7B0-4815-891A-2ECCDD7B99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000" y="1080000"/>
            <a:ext cx="959625" cy="1440000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зубчатая передача, внутренний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E82DC3EA-F86B-4C69-9D92-506AA9BF9BC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00" y="1080000"/>
            <a:ext cx="959625" cy="14400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внутренний, стена, туалет, с плиткой&#10;&#10;Автоматически созданное описание">
            <a:extLst>
              <a:ext uri="{FF2B5EF4-FFF2-40B4-BE49-F238E27FC236}">
                <a16:creationId xmlns:a16="http://schemas.microsoft.com/office/drawing/2014/main" id="{35485F7F-EC01-4009-B973-4F22A16CBDF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1080000"/>
            <a:ext cx="959625" cy="144000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челове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15EC04CD-F12F-41EC-8903-1F69AABDA8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00" y="2709000"/>
            <a:ext cx="960000" cy="1440000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стена, внутрен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13C3EFB6-73AC-42FB-9F20-73879AFC886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2709000"/>
            <a:ext cx="960000" cy="1440000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потоло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F8CF364D-92D5-48E4-A2A2-D07DF46611EE}"/>
              </a:ext>
            </a:extLst>
          </p:cNvPr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000" y="2709000"/>
            <a:ext cx="961200" cy="144000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нутренний, потолок, пустой, пол&#10;&#10;Автоматически созданное описание">
            <a:extLst>
              <a:ext uri="{FF2B5EF4-FFF2-40B4-BE49-F238E27FC236}">
                <a16:creationId xmlns:a16="http://schemas.microsoft.com/office/drawing/2014/main" id="{CF1FA760-9354-400B-A96B-C44F491C0D2A}"/>
              </a:ext>
            </a:extLst>
          </p:cNvPr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062" y="2709000"/>
            <a:ext cx="961200" cy="144000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внутренний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BFB91804-AC0F-478F-9398-2BF250F79766}"/>
              </a:ext>
            </a:extLst>
          </p:cNvPr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000" y="2709000"/>
            <a:ext cx="961200" cy="1440000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пол, внутренний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7CB441CD-AC6C-45BB-9375-DBF150FF989F}"/>
              </a:ext>
            </a:extLst>
          </p:cNvPr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2709000"/>
            <a:ext cx="961200" cy="14400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E4877ED-A5B5-4734-AEF2-17A13FFA44CA}"/>
              </a:ext>
            </a:extLst>
          </p:cNvPr>
          <p:cNvPicPr>
            <a:picLocks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00" y="2709000"/>
            <a:ext cx="961200" cy="144000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2EE15C32-3C99-491D-83EC-BED5123442C3}"/>
              </a:ext>
            </a:extLst>
          </p:cNvPr>
          <p:cNvPicPr>
            <a:picLocks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000" y="2709000"/>
            <a:ext cx="961200" cy="144000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6F430246-6736-46AA-99EF-0470E83CA73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464000"/>
            <a:ext cx="960300" cy="144000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83C766B-3886-44F5-9333-F63AADAD77A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187" y="4464000"/>
            <a:ext cx="959644" cy="144000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AFAE366-A11D-4DC2-B732-5DED869C5BA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000" y="4464000"/>
            <a:ext cx="960300" cy="144000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FDA0141-1350-4D74-BE54-8D324C2D3F0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00" y="4464000"/>
            <a:ext cx="960300" cy="144000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F73E115-24D0-4A24-B9F1-BBA310307D7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00" y="4464000"/>
            <a:ext cx="960300" cy="144000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622E287-E54D-40C2-B861-A82788ACC43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000" y="4464000"/>
            <a:ext cx="960300" cy="144000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937CA64-286E-4FFD-B8CE-D766490B6A0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000" y="4464000"/>
            <a:ext cx="960300" cy="14400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8B6102C-2479-4705-A749-30983491483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4464000"/>
            <a:ext cx="9603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62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39473"/>
            <a:ext cx="6300501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Уборка в слаботочных шкафах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3" name="Рисунок 2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C48F5021-92CE-D029-D617-5E2114BE66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99" y="4464000"/>
            <a:ext cx="2430951" cy="1620000"/>
          </a:xfrm>
          <a:prstGeom prst="rect">
            <a:avLst/>
          </a:prstGeom>
        </p:spPr>
      </p:pic>
      <p:pic>
        <p:nvPicPr>
          <p:cNvPr id="6" name="Рисунок 5" descr="Изображение выглядит как внутренний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928F72E7-5A00-2C24-A7FA-E97999284C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99" y="1008000"/>
            <a:ext cx="2430951" cy="1620000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внутренний, грязный&#10;&#10;Автоматически созданное описание">
            <a:extLst>
              <a:ext uri="{FF2B5EF4-FFF2-40B4-BE49-F238E27FC236}">
                <a16:creationId xmlns:a16="http://schemas.microsoft.com/office/drawing/2014/main" id="{7BE0BF81-CCAA-82A4-5B09-203EE210BA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629" y="1008000"/>
            <a:ext cx="2430950" cy="16200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нутренний, стена, туалет, грязный&#10;&#10;Автоматически созданное описание">
            <a:extLst>
              <a:ext uri="{FF2B5EF4-FFF2-40B4-BE49-F238E27FC236}">
                <a16:creationId xmlns:a16="http://schemas.microsoft.com/office/drawing/2014/main" id="{76355275-02AE-7C2B-6FF2-083FB5CF95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99" y="2736000"/>
            <a:ext cx="2430951" cy="162000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внутренний, стена, грязный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9956CC2E-8A44-FC7F-DD8A-272397D0E0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746" y="2736000"/>
            <a:ext cx="2430951" cy="162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2F4C0CF-CD8D-A4B1-7051-346028A76E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629" y="4464000"/>
            <a:ext cx="2430951" cy="162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BFAD529-20FC-2686-6DAD-87F728544760}"/>
              </a:ext>
            </a:extLst>
          </p:cNvPr>
          <p:cNvSpPr txBox="1"/>
          <p:nvPr/>
        </p:nvSpPr>
        <p:spPr>
          <a:xfrm>
            <a:off x="115133" y="840090"/>
            <a:ext cx="9144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>
                <a:solidFill>
                  <a:srgbClr val="D8843B"/>
                </a:solidFill>
                <a:latin typeface="TT NORMS"/>
                <a:ea typeface="+mj-ea"/>
                <a:cs typeface="Calibri Light"/>
              </a:rPr>
              <a:t>До: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B42C7A-8F28-08F6-B9D1-984D6B3CAB23}"/>
              </a:ext>
            </a:extLst>
          </p:cNvPr>
          <p:cNvSpPr txBox="1"/>
          <p:nvPr/>
        </p:nvSpPr>
        <p:spPr>
          <a:xfrm>
            <a:off x="4572000" y="839792"/>
            <a:ext cx="122462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>
                <a:solidFill>
                  <a:srgbClr val="D8843B"/>
                </a:solidFill>
                <a:latin typeface="TT NORMS"/>
                <a:ea typeface="+mj-ea"/>
                <a:cs typeface="Calibri Light"/>
              </a:rPr>
              <a:t>После:</a:t>
            </a:r>
          </a:p>
        </p:txBody>
      </p:sp>
    </p:spTree>
    <p:extLst>
      <p:ext uri="{BB962C8B-B14F-4D97-AF65-F5344CB8AC3E}">
        <p14:creationId xmlns:p14="http://schemas.microsoft.com/office/powerpoint/2010/main" val="3597132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39473"/>
            <a:ext cx="6300501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Проведена очистка шкафов и электрического оборудования от пыли и загрязнений 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5" name="Рисунок 4" descr="Изображение выглядит как электроника, Электрическая проводка, Электронная техника, кабель&#10;&#10;Автоматически созданное описание">
            <a:extLst>
              <a:ext uri="{FF2B5EF4-FFF2-40B4-BE49-F238E27FC236}">
                <a16:creationId xmlns:a16="http://schemas.microsoft.com/office/drawing/2014/main" id="{C9EFBE69-C33A-1168-4A7D-8E41D1EFB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1659834"/>
            <a:ext cx="2661203" cy="3548270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одежда, в помещении, машина&#10;&#10;Автоматически созданное описание">
            <a:extLst>
              <a:ext uri="{FF2B5EF4-FFF2-40B4-BE49-F238E27FC236}">
                <a16:creationId xmlns:a16="http://schemas.microsoft.com/office/drawing/2014/main" id="{3BDB25A4-030C-1E53-D3C0-65EDDADBF5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398" y="1688894"/>
            <a:ext cx="2661203" cy="3548271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машина, электроника, в помещении, Электронная техника&#10;&#10;Автоматически созданное описание">
            <a:extLst>
              <a:ext uri="{FF2B5EF4-FFF2-40B4-BE49-F238E27FC236}">
                <a16:creationId xmlns:a16="http://schemas.microsoft.com/office/drawing/2014/main" id="{A51812A1-BF20-835D-798A-A17330F7E1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797" y="1717956"/>
            <a:ext cx="2661203" cy="354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669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1007</TotalTime>
  <Words>1006</Words>
  <Application>Microsoft Office PowerPoint</Application>
  <PresentationFormat>Экран (4:3)</PresentationFormat>
  <Paragraphs>160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Symbol</vt:lpstr>
      <vt:lpstr>TT NORMS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Nikita Andreev</cp:lastModifiedBy>
  <cp:revision>124</cp:revision>
  <dcterms:created xsi:type="dcterms:W3CDTF">2022-01-28T09:16:54Z</dcterms:created>
  <dcterms:modified xsi:type="dcterms:W3CDTF">2023-12-29T17:53:27Z</dcterms:modified>
</cp:coreProperties>
</file>