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3" r:id="rId4"/>
    <p:sldId id="305" r:id="rId5"/>
    <p:sldId id="266" r:id="rId6"/>
    <p:sldId id="258" r:id="rId7"/>
    <p:sldId id="267" r:id="rId8"/>
    <p:sldId id="268" r:id="rId9"/>
    <p:sldId id="269" r:id="rId10"/>
    <p:sldId id="270" r:id="rId11"/>
    <p:sldId id="272" r:id="rId12"/>
    <p:sldId id="273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643FD-E200-4D6B-879C-F6AB07820FD2}">
      <dgm:prSet/>
      <dgm:spPr/>
      <dgm:t>
        <a:bodyPr/>
        <a:lstStyle/>
        <a:p>
          <a:r>
            <a:rPr lang="ru-RU" dirty="0"/>
            <a:t>Замена аккумуляторов в источниках бесперебойного питания в шкафах </a:t>
          </a:r>
          <a:r>
            <a:rPr lang="ru-RU" dirty="0" err="1"/>
            <a:t>домофонии</a:t>
          </a:r>
          <a:endParaRPr lang="ru-RU" dirty="0"/>
        </a:p>
      </dgm:t>
    </dgm:pt>
    <dgm:pt modelId="{7E5E35B6-735F-4E17-9081-FA4536AA1E14}" type="parTrans" cxnId="{20855AA3-D0B4-4C5E-9BDC-56C0C98242C5}">
      <dgm:prSet/>
      <dgm:spPr/>
      <dgm:t>
        <a:bodyPr/>
        <a:lstStyle/>
        <a:p>
          <a:endParaRPr lang="ru-RU"/>
        </a:p>
      </dgm:t>
    </dgm:pt>
    <dgm:pt modelId="{8764AF15-D940-41C9-B975-C07546183B8D}" type="sibTrans" cxnId="{20855AA3-D0B4-4C5E-9BDC-56C0C98242C5}">
      <dgm:prSet/>
      <dgm:spPr/>
      <dgm:t>
        <a:bodyPr/>
        <a:lstStyle/>
        <a:p>
          <a:endParaRPr lang="ru-RU"/>
        </a:p>
      </dgm:t>
    </dgm:pt>
    <dgm:pt modelId="{BF5F1EFE-A41B-47D1-B4E1-D26039DC4114}">
      <dgm:prSet/>
      <dgm:spPr/>
      <dgm:t>
        <a:bodyPr/>
        <a:lstStyle/>
        <a:p>
          <a:r>
            <a:rPr lang="ru-RU" dirty="0"/>
            <a:t>Техническое обслуживание системы видео-наблюдения</a:t>
          </a:r>
        </a:p>
      </dgm:t>
    </dgm:pt>
    <dgm:pt modelId="{70246379-BF02-4794-AA3E-9FE442D0E3CD}" type="parTrans" cxnId="{342D8439-7042-42B0-B227-AC39C469C725}">
      <dgm:prSet/>
      <dgm:spPr/>
      <dgm:t>
        <a:bodyPr/>
        <a:lstStyle/>
        <a:p>
          <a:endParaRPr lang="ru-RU"/>
        </a:p>
      </dgm:t>
    </dgm:pt>
    <dgm:pt modelId="{2E7811F8-8D1A-4E5F-8ADF-882A3526ABB3}" type="sibTrans" cxnId="{342D8439-7042-42B0-B227-AC39C469C725}">
      <dgm:prSet/>
      <dgm:spPr/>
      <dgm:t>
        <a:bodyPr/>
        <a:lstStyle/>
        <a:p>
          <a:endParaRPr lang="ru-RU"/>
        </a:p>
      </dgm:t>
    </dgm:pt>
    <dgm:pt modelId="{FC1C911A-38A9-4D5C-B97D-BAA8E7914FDF}">
      <dgm:prSet/>
      <dgm:spPr/>
      <dgm:t>
        <a:bodyPr/>
        <a:lstStyle/>
        <a:p>
          <a:r>
            <a:rPr lang="ru-RU" dirty="0"/>
            <a:t>Наладочные работы дренажных насосов в паркинге</a:t>
          </a:r>
        </a:p>
      </dgm:t>
    </dgm:pt>
    <dgm:pt modelId="{9BD4D3BC-D1AD-4055-92F9-0624E1A89CE5}" type="parTrans" cxnId="{8EA4DF5D-999A-42D2-BB24-40E6A372E0BA}">
      <dgm:prSet/>
      <dgm:spPr/>
      <dgm:t>
        <a:bodyPr/>
        <a:lstStyle/>
        <a:p>
          <a:endParaRPr lang="ru-RU"/>
        </a:p>
      </dgm:t>
    </dgm:pt>
    <dgm:pt modelId="{9B3230F8-DF2F-4979-B3AD-1B1E5B40BBE6}" type="sibTrans" cxnId="{8EA4DF5D-999A-42D2-BB24-40E6A372E0BA}">
      <dgm:prSet/>
      <dgm:spPr/>
      <dgm:t>
        <a:bodyPr/>
        <a:lstStyle/>
        <a:p>
          <a:endParaRPr lang="ru-RU"/>
        </a:p>
      </dgm:t>
    </dgm:pt>
    <dgm:pt modelId="{72DE5952-713E-4C49-96D1-EE8F1FB3A6F4}">
      <dgm:prSet/>
      <dgm:spPr/>
      <dgm:t>
        <a:bodyPr/>
        <a:lstStyle/>
        <a:p>
          <a:r>
            <a:rPr lang="ru-RU" dirty="0"/>
            <a:t>Поверка общедомовых приборов учета холодного водоснабжения</a:t>
          </a:r>
        </a:p>
      </dgm:t>
    </dgm:pt>
    <dgm:pt modelId="{4A3FB799-5DCE-4901-8D9A-3A4D9DF60533}" type="parTrans" cxnId="{750E419B-1F75-46B8-8514-91F91DBFFC5A}">
      <dgm:prSet/>
      <dgm:spPr/>
      <dgm:t>
        <a:bodyPr/>
        <a:lstStyle/>
        <a:p>
          <a:endParaRPr lang="ru-RU"/>
        </a:p>
      </dgm:t>
    </dgm:pt>
    <dgm:pt modelId="{A7762277-AAD7-494E-930F-31728A361B63}" type="sibTrans" cxnId="{750E419B-1F75-46B8-8514-91F91DBFFC5A}">
      <dgm:prSet/>
      <dgm:spPr/>
      <dgm:t>
        <a:bodyPr/>
        <a:lstStyle/>
        <a:p>
          <a:endParaRPr lang="ru-RU"/>
        </a:p>
      </dgm:t>
    </dgm:pt>
    <dgm:pt modelId="{4D13EFE5-E1E0-4695-AE78-7BB2D3DF2612}">
      <dgm:prSet/>
      <dgm:spPr/>
      <dgm:t>
        <a:bodyPr/>
        <a:lstStyle/>
        <a:p>
          <a:r>
            <a:rPr lang="ru-RU" dirty="0"/>
            <a:t>Техническое обслуживание автоматической системы пожарной сигнализации в подъезде №3</a:t>
          </a:r>
        </a:p>
      </dgm:t>
    </dgm:pt>
    <dgm:pt modelId="{DC92DAC7-4F9F-4D3D-AAFD-92B44D5380D2}" type="parTrans" cxnId="{179B2A31-FA91-4885-BE60-164070B04090}">
      <dgm:prSet/>
      <dgm:spPr/>
      <dgm:t>
        <a:bodyPr/>
        <a:lstStyle/>
        <a:p>
          <a:endParaRPr lang="ru-RU"/>
        </a:p>
      </dgm:t>
    </dgm:pt>
    <dgm:pt modelId="{D1A417E5-E478-4C84-9E0A-0950563429F3}" type="sibTrans" cxnId="{179B2A31-FA91-4885-BE60-164070B04090}">
      <dgm:prSet/>
      <dgm:spPr/>
      <dgm:t>
        <a:bodyPr/>
        <a:lstStyle/>
        <a:p>
          <a:endParaRPr lang="ru-RU"/>
        </a:p>
      </dgm:t>
    </dgm:pt>
    <dgm:pt modelId="{74649A8E-E419-4046-9E5E-F12E361BC363}">
      <dgm:prSet/>
      <dgm:spPr/>
      <dgm:t>
        <a:bodyPr/>
        <a:lstStyle/>
        <a:p>
          <a:r>
            <a:rPr lang="ru-RU" dirty="0"/>
            <a:t> Чистка фильтров горячего водоснабжения</a:t>
          </a:r>
        </a:p>
      </dgm:t>
    </dgm:pt>
    <dgm:pt modelId="{678E7A9D-9169-4E23-9B63-B3D83E0140A0}" type="parTrans" cxnId="{07CF81B6-D852-48E6-99E2-B3058F59A548}">
      <dgm:prSet/>
      <dgm:spPr/>
      <dgm:t>
        <a:bodyPr/>
        <a:lstStyle/>
        <a:p>
          <a:endParaRPr lang="ru-RU"/>
        </a:p>
      </dgm:t>
    </dgm:pt>
    <dgm:pt modelId="{B34F8896-721C-48C0-9778-33ECD16C2CEF}" type="sibTrans" cxnId="{07CF81B6-D852-48E6-99E2-B3058F59A548}">
      <dgm:prSet/>
      <dgm:spPr/>
      <dgm:t>
        <a:bodyPr/>
        <a:lstStyle/>
        <a:p>
          <a:endParaRPr lang="ru-RU"/>
        </a:p>
      </dgm:t>
    </dgm:pt>
    <dgm:pt modelId="{2FCECD3F-5457-4379-9B1F-61831DC0F617}">
      <dgm:prSet/>
      <dgm:spPr/>
      <dgm:t>
        <a:bodyPr/>
        <a:lstStyle/>
        <a:p>
          <a:r>
            <a:rPr lang="ru-RU" dirty="0"/>
            <a:t>Замена обратного клапана на трубопроводе дренажного приямка</a:t>
          </a:r>
        </a:p>
      </dgm:t>
    </dgm:pt>
    <dgm:pt modelId="{A59D9132-2DCA-4D3B-93D3-04580EE7CDF0}" type="parTrans" cxnId="{59E65925-426E-4E49-B226-72F17D4562A5}">
      <dgm:prSet/>
      <dgm:spPr/>
      <dgm:t>
        <a:bodyPr/>
        <a:lstStyle/>
        <a:p>
          <a:endParaRPr lang="ru-RU"/>
        </a:p>
      </dgm:t>
    </dgm:pt>
    <dgm:pt modelId="{60F4F3F3-C221-4DD7-924E-5DC48458060E}" type="sibTrans" cxnId="{59E65925-426E-4E49-B226-72F17D4562A5}">
      <dgm:prSet/>
      <dgm:spPr/>
      <dgm:t>
        <a:bodyPr/>
        <a:lstStyle/>
        <a:p>
          <a:endParaRPr lang="ru-RU"/>
        </a:p>
      </dgm:t>
    </dgm:pt>
    <dgm:pt modelId="{4AF87209-9F8A-4644-A667-E3C24106F5FE}">
      <dgm:prSet/>
      <dgm:spPr/>
      <dgm:t>
        <a:bodyPr/>
        <a:lstStyle/>
        <a:p>
          <a:r>
            <a:rPr lang="ru-RU" dirty="0"/>
            <a:t>Техническое обслуживание насосов в системе отопления</a:t>
          </a:r>
        </a:p>
      </dgm:t>
    </dgm:pt>
    <dgm:pt modelId="{D9C7D3FA-BD7B-46D1-A36F-60C3F855A08D}" type="parTrans" cxnId="{35B9CAD7-FC17-49EB-B3A7-D7E916FCEBAB}">
      <dgm:prSet/>
      <dgm:spPr/>
      <dgm:t>
        <a:bodyPr/>
        <a:lstStyle/>
        <a:p>
          <a:endParaRPr lang="ru-RU"/>
        </a:p>
      </dgm:t>
    </dgm:pt>
    <dgm:pt modelId="{5098BA92-D628-46A1-BB90-FCADF5316A48}" type="sibTrans" cxnId="{35B9CAD7-FC17-49EB-B3A7-D7E916FCEBAB}">
      <dgm:prSet/>
      <dgm:spPr/>
      <dgm:t>
        <a:bodyPr/>
        <a:lstStyle/>
        <a:p>
          <a:endParaRPr lang="ru-RU"/>
        </a:p>
      </dgm:t>
    </dgm:pt>
    <dgm:pt modelId="{A6B47637-15F8-4073-9654-AA7E7F9C056B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>
              <a:latin typeface="TT NORMS"/>
              <a:cs typeface="Times New Roman" panose="02020603050405020304" pitchFamily="18" charset="0"/>
            </a:rPr>
            <a:t>Подготовка лифтов к ежегодному техническому освидетельствованию в соответствии с ПУБЭЛ</a:t>
          </a:r>
          <a:endParaRPr lang="ru-RU" dirty="0"/>
        </a:p>
      </dgm:t>
    </dgm:pt>
    <dgm:pt modelId="{C6D39C04-1566-4593-9938-2FE5D3BE6E64}" type="parTrans" cxnId="{95C2FD23-AF68-47EB-B42B-505C419C5A4C}">
      <dgm:prSet/>
      <dgm:spPr/>
      <dgm:t>
        <a:bodyPr/>
        <a:lstStyle/>
        <a:p>
          <a:endParaRPr lang="ru-RU"/>
        </a:p>
      </dgm:t>
    </dgm:pt>
    <dgm:pt modelId="{5EE78B47-C15E-44C6-BB37-7C29C9238D77}" type="sibTrans" cxnId="{95C2FD23-AF68-47EB-B42B-505C419C5A4C}">
      <dgm:prSet/>
      <dgm:spPr/>
      <dgm:t>
        <a:bodyPr/>
        <a:lstStyle/>
        <a:p>
          <a:endParaRPr lang="ru-RU"/>
        </a:p>
      </dgm:t>
    </dgm:pt>
    <dgm:pt modelId="{449556A1-FDE4-4810-9057-344DF25722D8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dirty="0">
              <a:latin typeface="TT NORMS"/>
              <a:cs typeface="Times New Roman" panose="02020603050405020304" pitchFamily="18" charset="0"/>
            </a:rPr>
            <a:t>Осмотр открытых заземляющих устройств (</a:t>
          </a:r>
          <a:r>
            <a:rPr lang="ru-RU" dirty="0" err="1">
              <a:latin typeface="TT NORMS"/>
              <a:cs typeface="Times New Roman" panose="02020603050405020304" pitchFamily="18" charset="0"/>
            </a:rPr>
            <a:t>молнезащита</a:t>
          </a:r>
          <a:r>
            <a:rPr lang="ru-RU" dirty="0">
              <a:latin typeface="TT NORMS"/>
              <a:cs typeface="Times New Roman" panose="02020603050405020304" pitchFamily="18" charset="0"/>
            </a:rPr>
            <a:t>)</a:t>
          </a:r>
          <a:endParaRPr lang="ru-RU" dirty="0"/>
        </a:p>
      </dgm:t>
    </dgm:pt>
    <dgm:pt modelId="{BAC4462E-7F77-4BDB-8A99-CE25D3FF0858}" type="parTrans" cxnId="{9854D660-B609-4324-A783-297ECD2AB1D3}">
      <dgm:prSet/>
      <dgm:spPr/>
      <dgm:t>
        <a:bodyPr/>
        <a:lstStyle/>
        <a:p>
          <a:endParaRPr lang="ru-RU"/>
        </a:p>
      </dgm:t>
    </dgm:pt>
    <dgm:pt modelId="{0A6FA1A3-8048-48F0-81D7-CE4000D916CB}" type="sibTrans" cxnId="{9854D660-B609-4324-A783-297ECD2AB1D3}">
      <dgm:prSet/>
      <dgm:spPr/>
      <dgm:t>
        <a:bodyPr/>
        <a:lstStyle/>
        <a:p>
          <a:endParaRPr lang="ru-RU"/>
        </a:p>
      </dgm:t>
    </dgm:pt>
    <dgm:pt modelId="{46A322A6-E07B-42E3-B235-3E4550F9267B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dirty="0">
              <a:latin typeface="TT NORMS"/>
              <a:cs typeface="Times New Roman" panose="02020603050405020304" pitchFamily="18" charset="0"/>
            </a:rPr>
            <a:t>Планово-профилактические работы вводных электрощитов</a:t>
          </a:r>
          <a:endParaRPr lang="ru-RU" dirty="0"/>
        </a:p>
      </dgm:t>
    </dgm:pt>
    <dgm:pt modelId="{A8ABBD60-076C-4E73-9411-F4D8862CF21B}" type="parTrans" cxnId="{D9491EDD-AF13-45A6-A97A-E1D43BDC9A7E}">
      <dgm:prSet/>
      <dgm:spPr/>
      <dgm:t>
        <a:bodyPr/>
        <a:lstStyle/>
        <a:p>
          <a:endParaRPr lang="ru-RU"/>
        </a:p>
      </dgm:t>
    </dgm:pt>
    <dgm:pt modelId="{D580C01D-13BF-49FE-9339-9D762D79608A}" type="sibTrans" cxnId="{D9491EDD-AF13-45A6-A97A-E1D43BDC9A7E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30BDA684-A3CF-4BEF-BD4B-3DD3EFC4E05C}" type="pres">
      <dgm:prSet presAssocID="{FF9643FD-E200-4D6B-879C-F6AB07820FD2}" presName="thickLine" presStyleLbl="alignNode1" presStyleIdx="0" presStyleCnt="11"/>
      <dgm:spPr/>
    </dgm:pt>
    <dgm:pt modelId="{0D47DED0-92F0-4773-9FD5-5E723E1780B6}" type="pres">
      <dgm:prSet presAssocID="{FF9643FD-E200-4D6B-879C-F6AB07820FD2}" presName="horz1" presStyleCnt="0"/>
      <dgm:spPr/>
    </dgm:pt>
    <dgm:pt modelId="{D76070FD-67E8-4426-8F8D-1A92A752CF7B}" type="pres">
      <dgm:prSet presAssocID="{FF9643FD-E200-4D6B-879C-F6AB07820FD2}" presName="tx1" presStyleLbl="revTx" presStyleIdx="0" presStyleCnt="11"/>
      <dgm:spPr/>
    </dgm:pt>
    <dgm:pt modelId="{59F872E0-790B-4362-B4C8-5C168340A166}" type="pres">
      <dgm:prSet presAssocID="{FF9643FD-E200-4D6B-879C-F6AB07820FD2}" presName="vert1" presStyleCnt="0"/>
      <dgm:spPr/>
    </dgm:pt>
    <dgm:pt modelId="{C1ED0EDD-20D5-4DAC-AFCC-B6EFD9EEF955}" type="pres">
      <dgm:prSet presAssocID="{BF5F1EFE-A41B-47D1-B4E1-D26039DC4114}" presName="thickLine" presStyleLbl="alignNode1" presStyleIdx="1" presStyleCnt="11"/>
      <dgm:spPr/>
    </dgm:pt>
    <dgm:pt modelId="{CCFB11CD-83BA-4014-A2B9-986A21D0EBF3}" type="pres">
      <dgm:prSet presAssocID="{BF5F1EFE-A41B-47D1-B4E1-D26039DC4114}" presName="horz1" presStyleCnt="0"/>
      <dgm:spPr/>
    </dgm:pt>
    <dgm:pt modelId="{A342E958-C023-469E-8CF5-854E73347465}" type="pres">
      <dgm:prSet presAssocID="{BF5F1EFE-A41B-47D1-B4E1-D26039DC4114}" presName="tx1" presStyleLbl="revTx" presStyleIdx="1" presStyleCnt="11"/>
      <dgm:spPr/>
    </dgm:pt>
    <dgm:pt modelId="{1A7677C3-9B93-43CC-AF1F-517F48488482}" type="pres">
      <dgm:prSet presAssocID="{BF5F1EFE-A41B-47D1-B4E1-D26039DC4114}" presName="vert1" presStyleCnt="0"/>
      <dgm:spPr/>
    </dgm:pt>
    <dgm:pt modelId="{C2E738DB-EDA8-4DEA-99B5-617D77033670}" type="pres">
      <dgm:prSet presAssocID="{FC1C911A-38A9-4D5C-B97D-BAA8E7914FDF}" presName="thickLine" presStyleLbl="alignNode1" presStyleIdx="2" presStyleCnt="11"/>
      <dgm:spPr/>
    </dgm:pt>
    <dgm:pt modelId="{9B51CE1A-8140-41A3-AC88-866FBEFBA392}" type="pres">
      <dgm:prSet presAssocID="{FC1C911A-38A9-4D5C-B97D-BAA8E7914FDF}" presName="horz1" presStyleCnt="0"/>
      <dgm:spPr/>
    </dgm:pt>
    <dgm:pt modelId="{1E84EF19-B389-4B1E-ACD3-4460FE0FDEEB}" type="pres">
      <dgm:prSet presAssocID="{FC1C911A-38A9-4D5C-B97D-BAA8E7914FDF}" presName="tx1" presStyleLbl="revTx" presStyleIdx="2" presStyleCnt="11"/>
      <dgm:spPr/>
    </dgm:pt>
    <dgm:pt modelId="{C03A1D88-59CB-49C4-AE56-8ED14314A1E0}" type="pres">
      <dgm:prSet presAssocID="{FC1C911A-38A9-4D5C-B97D-BAA8E7914FDF}" presName="vert1" presStyleCnt="0"/>
      <dgm:spPr/>
    </dgm:pt>
    <dgm:pt modelId="{8EBF6365-2BCC-4328-ACC7-0B369B3909EC}" type="pres">
      <dgm:prSet presAssocID="{A6B47637-15F8-4073-9654-AA7E7F9C056B}" presName="thickLine" presStyleLbl="alignNode1" presStyleIdx="3" presStyleCnt="11"/>
      <dgm:spPr/>
    </dgm:pt>
    <dgm:pt modelId="{267C8ED7-56F5-4787-8A98-E87EE5BC6F7E}" type="pres">
      <dgm:prSet presAssocID="{A6B47637-15F8-4073-9654-AA7E7F9C056B}" presName="horz1" presStyleCnt="0"/>
      <dgm:spPr/>
    </dgm:pt>
    <dgm:pt modelId="{5FB13965-3214-4BCC-B48F-FE33D8A58B2D}" type="pres">
      <dgm:prSet presAssocID="{A6B47637-15F8-4073-9654-AA7E7F9C056B}" presName="tx1" presStyleLbl="revTx" presStyleIdx="3" presStyleCnt="11"/>
      <dgm:spPr/>
    </dgm:pt>
    <dgm:pt modelId="{C7F748F4-93C3-4D62-8B84-90C36DDF0E37}" type="pres">
      <dgm:prSet presAssocID="{A6B47637-15F8-4073-9654-AA7E7F9C056B}" presName="vert1" presStyleCnt="0"/>
      <dgm:spPr/>
    </dgm:pt>
    <dgm:pt modelId="{94A79A0C-8F28-487E-935A-7CBAE8B13935}" type="pres">
      <dgm:prSet presAssocID="{72DE5952-713E-4C49-96D1-EE8F1FB3A6F4}" presName="thickLine" presStyleLbl="alignNode1" presStyleIdx="4" presStyleCnt="11"/>
      <dgm:spPr/>
    </dgm:pt>
    <dgm:pt modelId="{E1FFB030-76F0-4F4E-A67E-41491F6F70DC}" type="pres">
      <dgm:prSet presAssocID="{72DE5952-713E-4C49-96D1-EE8F1FB3A6F4}" presName="horz1" presStyleCnt="0"/>
      <dgm:spPr/>
    </dgm:pt>
    <dgm:pt modelId="{D12A1089-6968-4EF0-AD22-9E9594A2E592}" type="pres">
      <dgm:prSet presAssocID="{72DE5952-713E-4C49-96D1-EE8F1FB3A6F4}" presName="tx1" presStyleLbl="revTx" presStyleIdx="4" presStyleCnt="11"/>
      <dgm:spPr/>
    </dgm:pt>
    <dgm:pt modelId="{E2307BBC-F168-4741-8263-3B9EBEF84DEC}" type="pres">
      <dgm:prSet presAssocID="{72DE5952-713E-4C49-96D1-EE8F1FB3A6F4}" presName="vert1" presStyleCnt="0"/>
      <dgm:spPr/>
    </dgm:pt>
    <dgm:pt modelId="{A4DB0349-4A00-47CD-ACE4-F2DA7860DB76}" type="pres">
      <dgm:prSet presAssocID="{4D13EFE5-E1E0-4695-AE78-7BB2D3DF2612}" presName="thickLine" presStyleLbl="alignNode1" presStyleIdx="5" presStyleCnt="11"/>
      <dgm:spPr/>
    </dgm:pt>
    <dgm:pt modelId="{E9F96855-1078-4196-9AFA-8136CE3628A6}" type="pres">
      <dgm:prSet presAssocID="{4D13EFE5-E1E0-4695-AE78-7BB2D3DF2612}" presName="horz1" presStyleCnt="0"/>
      <dgm:spPr/>
    </dgm:pt>
    <dgm:pt modelId="{A2476C51-60AC-47BF-A101-CEFC5246C2D7}" type="pres">
      <dgm:prSet presAssocID="{4D13EFE5-E1E0-4695-AE78-7BB2D3DF2612}" presName="tx1" presStyleLbl="revTx" presStyleIdx="5" presStyleCnt="11"/>
      <dgm:spPr/>
    </dgm:pt>
    <dgm:pt modelId="{63A68D43-C6D4-4030-860F-1CC08873B601}" type="pres">
      <dgm:prSet presAssocID="{4D13EFE5-E1E0-4695-AE78-7BB2D3DF2612}" presName="vert1" presStyleCnt="0"/>
      <dgm:spPr/>
    </dgm:pt>
    <dgm:pt modelId="{BD2D9378-74E9-4613-A9A9-B921A2AA76D2}" type="pres">
      <dgm:prSet presAssocID="{74649A8E-E419-4046-9E5E-F12E361BC363}" presName="thickLine" presStyleLbl="alignNode1" presStyleIdx="6" presStyleCnt="11"/>
      <dgm:spPr/>
    </dgm:pt>
    <dgm:pt modelId="{17175B0D-A92D-441C-9C39-E45445F9761A}" type="pres">
      <dgm:prSet presAssocID="{74649A8E-E419-4046-9E5E-F12E361BC363}" presName="horz1" presStyleCnt="0"/>
      <dgm:spPr/>
    </dgm:pt>
    <dgm:pt modelId="{ACE88960-8990-4B64-912F-C61CB5361BAC}" type="pres">
      <dgm:prSet presAssocID="{74649A8E-E419-4046-9E5E-F12E361BC363}" presName="tx1" presStyleLbl="revTx" presStyleIdx="6" presStyleCnt="11"/>
      <dgm:spPr/>
    </dgm:pt>
    <dgm:pt modelId="{95AB5273-C3AB-42C1-B26B-FACB8A44D7C4}" type="pres">
      <dgm:prSet presAssocID="{74649A8E-E419-4046-9E5E-F12E361BC363}" presName="vert1" presStyleCnt="0"/>
      <dgm:spPr/>
    </dgm:pt>
    <dgm:pt modelId="{8AE688E8-30BE-48DE-B0F7-14BAB6CD4D9B}" type="pres">
      <dgm:prSet presAssocID="{2FCECD3F-5457-4379-9B1F-61831DC0F617}" presName="thickLine" presStyleLbl="alignNode1" presStyleIdx="7" presStyleCnt="11"/>
      <dgm:spPr/>
    </dgm:pt>
    <dgm:pt modelId="{A9FF5210-BEC6-412D-8970-120D6DABD9B6}" type="pres">
      <dgm:prSet presAssocID="{2FCECD3F-5457-4379-9B1F-61831DC0F617}" presName="horz1" presStyleCnt="0"/>
      <dgm:spPr/>
    </dgm:pt>
    <dgm:pt modelId="{FB6099DB-58D6-4FF8-AEC1-B356490BD152}" type="pres">
      <dgm:prSet presAssocID="{2FCECD3F-5457-4379-9B1F-61831DC0F617}" presName="tx1" presStyleLbl="revTx" presStyleIdx="7" presStyleCnt="11"/>
      <dgm:spPr/>
    </dgm:pt>
    <dgm:pt modelId="{000C14F2-7707-440A-8D37-1FF44ED9627E}" type="pres">
      <dgm:prSet presAssocID="{2FCECD3F-5457-4379-9B1F-61831DC0F617}" presName="vert1" presStyleCnt="0"/>
      <dgm:spPr/>
    </dgm:pt>
    <dgm:pt modelId="{9C12D715-C5FA-49D6-BA17-DACCCCB5667D}" type="pres">
      <dgm:prSet presAssocID="{4AF87209-9F8A-4644-A667-E3C24106F5FE}" presName="thickLine" presStyleLbl="alignNode1" presStyleIdx="8" presStyleCnt="11"/>
      <dgm:spPr/>
    </dgm:pt>
    <dgm:pt modelId="{E9C453A6-97C4-466E-8F17-23A861084A86}" type="pres">
      <dgm:prSet presAssocID="{4AF87209-9F8A-4644-A667-E3C24106F5FE}" presName="horz1" presStyleCnt="0"/>
      <dgm:spPr/>
    </dgm:pt>
    <dgm:pt modelId="{66E6ED03-5F6D-43D2-AE22-F825AEB0259F}" type="pres">
      <dgm:prSet presAssocID="{4AF87209-9F8A-4644-A667-E3C24106F5FE}" presName="tx1" presStyleLbl="revTx" presStyleIdx="8" presStyleCnt="11"/>
      <dgm:spPr/>
    </dgm:pt>
    <dgm:pt modelId="{03653428-33B6-4976-A155-A0AFF3ADD775}" type="pres">
      <dgm:prSet presAssocID="{4AF87209-9F8A-4644-A667-E3C24106F5FE}" presName="vert1" presStyleCnt="0"/>
      <dgm:spPr/>
    </dgm:pt>
    <dgm:pt modelId="{63CEECBF-C0E8-48CB-9169-045DD8F8791D}" type="pres">
      <dgm:prSet presAssocID="{449556A1-FDE4-4810-9057-344DF25722D8}" presName="thickLine" presStyleLbl="alignNode1" presStyleIdx="9" presStyleCnt="11"/>
      <dgm:spPr/>
    </dgm:pt>
    <dgm:pt modelId="{E1D0FF9C-4B3F-4ECB-8E40-4E00D2F9ADD6}" type="pres">
      <dgm:prSet presAssocID="{449556A1-FDE4-4810-9057-344DF25722D8}" presName="horz1" presStyleCnt="0"/>
      <dgm:spPr/>
    </dgm:pt>
    <dgm:pt modelId="{E8E437D6-A991-49FB-A5F0-719B1C362620}" type="pres">
      <dgm:prSet presAssocID="{449556A1-FDE4-4810-9057-344DF25722D8}" presName="tx1" presStyleLbl="revTx" presStyleIdx="9" presStyleCnt="11"/>
      <dgm:spPr/>
    </dgm:pt>
    <dgm:pt modelId="{BC6080E1-17B1-412E-BC68-24D276D36A6E}" type="pres">
      <dgm:prSet presAssocID="{449556A1-FDE4-4810-9057-344DF25722D8}" presName="vert1" presStyleCnt="0"/>
      <dgm:spPr/>
    </dgm:pt>
    <dgm:pt modelId="{C0196CAE-5513-450B-8C8F-3ED826098E35}" type="pres">
      <dgm:prSet presAssocID="{46A322A6-E07B-42E3-B235-3E4550F9267B}" presName="thickLine" presStyleLbl="alignNode1" presStyleIdx="10" presStyleCnt="11"/>
      <dgm:spPr/>
    </dgm:pt>
    <dgm:pt modelId="{A03C6B45-4C57-4E29-B25F-3C8373D9BEF7}" type="pres">
      <dgm:prSet presAssocID="{46A322A6-E07B-42E3-B235-3E4550F9267B}" presName="horz1" presStyleCnt="0"/>
      <dgm:spPr/>
    </dgm:pt>
    <dgm:pt modelId="{43368228-7B72-4F67-B72C-AA739C56FD3D}" type="pres">
      <dgm:prSet presAssocID="{46A322A6-E07B-42E3-B235-3E4550F9267B}" presName="tx1" presStyleLbl="revTx" presStyleIdx="10" presStyleCnt="11"/>
      <dgm:spPr/>
    </dgm:pt>
    <dgm:pt modelId="{E93B5D1F-49EB-4621-9DEA-1F3CB2C14B98}" type="pres">
      <dgm:prSet presAssocID="{46A322A6-E07B-42E3-B235-3E4550F9267B}" presName="vert1" presStyleCnt="0"/>
      <dgm:spPr/>
    </dgm:pt>
  </dgm:ptLst>
  <dgm:cxnLst>
    <dgm:cxn modelId="{67BFFD0C-BEFA-4ECA-8A62-7E3DB57A03AF}" type="presOf" srcId="{4AF87209-9F8A-4644-A667-E3C24106F5FE}" destId="{66E6ED03-5F6D-43D2-AE22-F825AEB0259F}" srcOrd="0" destOrd="0" presId="urn:microsoft.com/office/officeart/2008/layout/LinedList"/>
    <dgm:cxn modelId="{95C2FD23-AF68-47EB-B42B-505C419C5A4C}" srcId="{7CF33A2E-ABA6-4CC0-B113-D45AFE9B77D2}" destId="{A6B47637-15F8-4073-9654-AA7E7F9C056B}" srcOrd="3" destOrd="0" parTransId="{C6D39C04-1566-4593-9938-2FE5D3BE6E64}" sibTransId="{5EE78B47-C15E-44C6-BB37-7C29C9238D77}"/>
    <dgm:cxn modelId="{59E65925-426E-4E49-B226-72F17D4562A5}" srcId="{7CF33A2E-ABA6-4CC0-B113-D45AFE9B77D2}" destId="{2FCECD3F-5457-4379-9B1F-61831DC0F617}" srcOrd="7" destOrd="0" parTransId="{A59D9132-2DCA-4D3B-93D3-04580EE7CDF0}" sibTransId="{60F4F3F3-C221-4DD7-924E-5DC48458060E}"/>
    <dgm:cxn modelId="{6B827F26-37E0-48C9-A280-C7D4CAF6491E}" type="presOf" srcId="{A6B47637-15F8-4073-9654-AA7E7F9C056B}" destId="{5FB13965-3214-4BCC-B48F-FE33D8A58B2D}" srcOrd="0" destOrd="0" presId="urn:microsoft.com/office/officeart/2008/layout/LinedList"/>
    <dgm:cxn modelId="{179B2A31-FA91-4885-BE60-164070B04090}" srcId="{7CF33A2E-ABA6-4CC0-B113-D45AFE9B77D2}" destId="{4D13EFE5-E1E0-4695-AE78-7BB2D3DF2612}" srcOrd="5" destOrd="0" parTransId="{DC92DAC7-4F9F-4D3D-AAFD-92B44D5380D2}" sibTransId="{D1A417E5-E478-4C84-9E0A-0950563429F3}"/>
    <dgm:cxn modelId="{342D8439-7042-42B0-B227-AC39C469C725}" srcId="{7CF33A2E-ABA6-4CC0-B113-D45AFE9B77D2}" destId="{BF5F1EFE-A41B-47D1-B4E1-D26039DC4114}" srcOrd="1" destOrd="0" parTransId="{70246379-BF02-4794-AA3E-9FE442D0E3CD}" sibTransId="{2E7811F8-8D1A-4E5F-8ADF-882A3526ABB3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8EA4DF5D-999A-42D2-BB24-40E6A372E0BA}" srcId="{7CF33A2E-ABA6-4CC0-B113-D45AFE9B77D2}" destId="{FC1C911A-38A9-4D5C-B97D-BAA8E7914FDF}" srcOrd="2" destOrd="0" parTransId="{9BD4D3BC-D1AD-4055-92F9-0624E1A89CE5}" sibTransId="{9B3230F8-DF2F-4979-B3AD-1B1E5B40BBE6}"/>
    <dgm:cxn modelId="{1AC9F55F-2697-463D-9ADB-9664C3CA6B09}" type="presOf" srcId="{74649A8E-E419-4046-9E5E-F12E361BC363}" destId="{ACE88960-8990-4B64-912F-C61CB5361BAC}" srcOrd="0" destOrd="0" presId="urn:microsoft.com/office/officeart/2008/layout/LinedList"/>
    <dgm:cxn modelId="{9854D660-B609-4324-A783-297ECD2AB1D3}" srcId="{7CF33A2E-ABA6-4CC0-B113-D45AFE9B77D2}" destId="{449556A1-FDE4-4810-9057-344DF25722D8}" srcOrd="9" destOrd="0" parTransId="{BAC4462E-7F77-4BDB-8A99-CE25D3FF0858}" sibTransId="{0A6FA1A3-8048-48F0-81D7-CE4000D916CB}"/>
    <dgm:cxn modelId="{29F54D65-5740-4472-B98C-BD679FA6083E}" type="presOf" srcId="{46A322A6-E07B-42E3-B235-3E4550F9267B}" destId="{43368228-7B72-4F67-B72C-AA739C56FD3D}" srcOrd="0" destOrd="0" presId="urn:microsoft.com/office/officeart/2008/layout/LinedList"/>
    <dgm:cxn modelId="{1245A947-CF66-4B57-86AE-2590584530EF}" type="presOf" srcId="{72DE5952-713E-4C49-96D1-EE8F1FB3A6F4}" destId="{D12A1089-6968-4EF0-AD22-9E9594A2E592}" srcOrd="0" destOrd="0" presId="urn:microsoft.com/office/officeart/2008/layout/LinedList"/>
    <dgm:cxn modelId="{D69A2975-A920-4BDC-B863-9C6873E9F199}" type="presOf" srcId="{FF9643FD-E200-4D6B-879C-F6AB07820FD2}" destId="{D76070FD-67E8-4426-8F8D-1A92A752CF7B}" srcOrd="0" destOrd="0" presId="urn:microsoft.com/office/officeart/2008/layout/LinedList"/>
    <dgm:cxn modelId="{3F212259-4C67-4F50-97AF-967F32D63765}" type="presOf" srcId="{2FCECD3F-5457-4379-9B1F-61831DC0F617}" destId="{FB6099DB-58D6-4FF8-AEC1-B356490BD152}" srcOrd="0" destOrd="0" presId="urn:microsoft.com/office/officeart/2008/layout/LinedList"/>
    <dgm:cxn modelId="{750E419B-1F75-46B8-8514-91F91DBFFC5A}" srcId="{7CF33A2E-ABA6-4CC0-B113-D45AFE9B77D2}" destId="{72DE5952-713E-4C49-96D1-EE8F1FB3A6F4}" srcOrd="4" destOrd="0" parTransId="{4A3FB799-5DCE-4901-8D9A-3A4D9DF60533}" sibTransId="{A7762277-AAD7-494E-930F-31728A361B63}"/>
    <dgm:cxn modelId="{20855AA3-D0B4-4C5E-9BDC-56C0C98242C5}" srcId="{7CF33A2E-ABA6-4CC0-B113-D45AFE9B77D2}" destId="{FF9643FD-E200-4D6B-879C-F6AB07820FD2}" srcOrd="0" destOrd="0" parTransId="{7E5E35B6-735F-4E17-9081-FA4536AA1E14}" sibTransId="{8764AF15-D940-41C9-B975-C07546183B8D}"/>
    <dgm:cxn modelId="{A2C028B5-FBE2-4B65-924F-45BFDEB7F1E7}" type="presOf" srcId="{FC1C911A-38A9-4D5C-B97D-BAA8E7914FDF}" destId="{1E84EF19-B389-4B1E-ACD3-4460FE0FDEEB}" srcOrd="0" destOrd="0" presId="urn:microsoft.com/office/officeart/2008/layout/LinedList"/>
    <dgm:cxn modelId="{07CF81B6-D852-48E6-99E2-B3058F59A548}" srcId="{7CF33A2E-ABA6-4CC0-B113-D45AFE9B77D2}" destId="{74649A8E-E419-4046-9E5E-F12E361BC363}" srcOrd="6" destOrd="0" parTransId="{678E7A9D-9169-4E23-9B63-B3D83E0140A0}" sibTransId="{B34F8896-721C-48C0-9778-33ECD16C2CEF}"/>
    <dgm:cxn modelId="{FF6F83D5-BF52-43EA-9390-F610D57E15C2}" type="presOf" srcId="{4D13EFE5-E1E0-4695-AE78-7BB2D3DF2612}" destId="{A2476C51-60AC-47BF-A101-CEFC5246C2D7}" srcOrd="0" destOrd="0" presId="urn:microsoft.com/office/officeart/2008/layout/LinedList"/>
    <dgm:cxn modelId="{35B9CAD7-FC17-49EB-B3A7-D7E916FCEBAB}" srcId="{7CF33A2E-ABA6-4CC0-B113-D45AFE9B77D2}" destId="{4AF87209-9F8A-4644-A667-E3C24106F5FE}" srcOrd="8" destOrd="0" parTransId="{D9C7D3FA-BD7B-46D1-A36F-60C3F855A08D}" sibTransId="{5098BA92-D628-46A1-BB90-FCADF5316A48}"/>
    <dgm:cxn modelId="{D9491EDD-AF13-45A6-A97A-E1D43BDC9A7E}" srcId="{7CF33A2E-ABA6-4CC0-B113-D45AFE9B77D2}" destId="{46A322A6-E07B-42E3-B235-3E4550F9267B}" srcOrd="10" destOrd="0" parTransId="{A8ABBD60-076C-4E73-9411-F4D8862CF21B}" sibTransId="{D580C01D-13BF-49FE-9339-9D762D79608A}"/>
    <dgm:cxn modelId="{86D800DE-AB2E-4864-A274-7B348E71C3F3}" type="presOf" srcId="{BF5F1EFE-A41B-47D1-B4E1-D26039DC4114}" destId="{A342E958-C023-469E-8CF5-854E73347465}" srcOrd="0" destOrd="0" presId="urn:microsoft.com/office/officeart/2008/layout/LinedList"/>
    <dgm:cxn modelId="{4A2324FA-67E4-446E-854E-AED3C835C5D9}" type="presOf" srcId="{449556A1-FDE4-4810-9057-344DF25722D8}" destId="{E8E437D6-A991-49FB-A5F0-719B1C362620}" srcOrd="0" destOrd="0" presId="urn:microsoft.com/office/officeart/2008/layout/LinedList"/>
    <dgm:cxn modelId="{61C67886-5CE7-4E55-9209-54C87B49B3DA}" type="presParOf" srcId="{C144393C-C46A-407D-B9BB-663670DC4BDB}" destId="{30BDA684-A3CF-4BEF-BD4B-3DD3EFC4E05C}" srcOrd="0" destOrd="0" presId="urn:microsoft.com/office/officeart/2008/layout/LinedList"/>
    <dgm:cxn modelId="{14611E39-6FDD-4DB2-8B92-D6FE39B62656}" type="presParOf" srcId="{C144393C-C46A-407D-B9BB-663670DC4BDB}" destId="{0D47DED0-92F0-4773-9FD5-5E723E1780B6}" srcOrd="1" destOrd="0" presId="urn:microsoft.com/office/officeart/2008/layout/LinedList"/>
    <dgm:cxn modelId="{339A7ABB-E852-478C-A944-2D8E3D3FC684}" type="presParOf" srcId="{0D47DED0-92F0-4773-9FD5-5E723E1780B6}" destId="{D76070FD-67E8-4426-8F8D-1A92A752CF7B}" srcOrd="0" destOrd="0" presId="urn:microsoft.com/office/officeart/2008/layout/LinedList"/>
    <dgm:cxn modelId="{724BAB16-A13C-4217-845E-19A432898A4B}" type="presParOf" srcId="{0D47DED0-92F0-4773-9FD5-5E723E1780B6}" destId="{59F872E0-790B-4362-B4C8-5C168340A166}" srcOrd="1" destOrd="0" presId="urn:microsoft.com/office/officeart/2008/layout/LinedList"/>
    <dgm:cxn modelId="{63919133-5F95-4952-A5F0-F6D56377CB3C}" type="presParOf" srcId="{C144393C-C46A-407D-B9BB-663670DC4BDB}" destId="{C1ED0EDD-20D5-4DAC-AFCC-B6EFD9EEF955}" srcOrd="2" destOrd="0" presId="urn:microsoft.com/office/officeart/2008/layout/LinedList"/>
    <dgm:cxn modelId="{69427885-89B8-4092-BFB0-3474FBDDCD69}" type="presParOf" srcId="{C144393C-C46A-407D-B9BB-663670DC4BDB}" destId="{CCFB11CD-83BA-4014-A2B9-986A21D0EBF3}" srcOrd="3" destOrd="0" presId="urn:microsoft.com/office/officeart/2008/layout/LinedList"/>
    <dgm:cxn modelId="{534F617B-1502-482C-B5A6-53CC66A629D7}" type="presParOf" srcId="{CCFB11CD-83BA-4014-A2B9-986A21D0EBF3}" destId="{A342E958-C023-469E-8CF5-854E73347465}" srcOrd="0" destOrd="0" presId="urn:microsoft.com/office/officeart/2008/layout/LinedList"/>
    <dgm:cxn modelId="{0451FC52-A49A-4324-970F-B082615377E2}" type="presParOf" srcId="{CCFB11CD-83BA-4014-A2B9-986A21D0EBF3}" destId="{1A7677C3-9B93-43CC-AF1F-517F48488482}" srcOrd="1" destOrd="0" presId="urn:microsoft.com/office/officeart/2008/layout/LinedList"/>
    <dgm:cxn modelId="{98729287-D0E6-45FB-A01E-33042E7BB73C}" type="presParOf" srcId="{C144393C-C46A-407D-B9BB-663670DC4BDB}" destId="{C2E738DB-EDA8-4DEA-99B5-617D77033670}" srcOrd="4" destOrd="0" presId="urn:microsoft.com/office/officeart/2008/layout/LinedList"/>
    <dgm:cxn modelId="{CC334CCB-03BA-4F9E-9525-2F2D41E28B38}" type="presParOf" srcId="{C144393C-C46A-407D-B9BB-663670DC4BDB}" destId="{9B51CE1A-8140-41A3-AC88-866FBEFBA392}" srcOrd="5" destOrd="0" presId="urn:microsoft.com/office/officeart/2008/layout/LinedList"/>
    <dgm:cxn modelId="{805975E9-B109-4AF4-87D8-56094C501499}" type="presParOf" srcId="{9B51CE1A-8140-41A3-AC88-866FBEFBA392}" destId="{1E84EF19-B389-4B1E-ACD3-4460FE0FDEEB}" srcOrd="0" destOrd="0" presId="urn:microsoft.com/office/officeart/2008/layout/LinedList"/>
    <dgm:cxn modelId="{5D7F9617-E8AB-4384-91EF-834516ADB2EB}" type="presParOf" srcId="{9B51CE1A-8140-41A3-AC88-866FBEFBA392}" destId="{C03A1D88-59CB-49C4-AE56-8ED14314A1E0}" srcOrd="1" destOrd="0" presId="urn:microsoft.com/office/officeart/2008/layout/LinedList"/>
    <dgm:cxn modelId="{6DAC4C5F-CCA4-4661-BF61-01345BD48B47}" type="presParOf" srcId="{C144393C-C46A-407D-B9BB-663670DC4BDB}" destId="{8EBF6365-2BCC-4328-ACC7-0B369B3909EC}" srcOrd="6" destOrd="0" presId="urn:microsoft.com/office/officeart/2008/layout/LinedList"/>
    <dgm:cxn modelId="{D8C2BA5F-040E-4A21-B5D2-55C89E635DBB}" type="presParOf" srcId="{C144393C-C46A-407D-B9BB-663670DC4BDB}" destId="{267C8ED7-56F5-4787-8A98-E87EE5BC6F7E}" srcOrd="7" destOrd="0" presId="urn:microsoft.com/office/officeart/2008/layout/LinedList"/>
    <dgm:cxn modelId="{D023BA6B-8010-419F-B13F-FF787461CFEA}" type="presParOf" srcId="{267C8ED7-56F5-4787-8A98-E87EE5BC6F7E}" destId="{5FB13965-3214-4BCC-B48F-FE33D8A58B2D}" srcOrd="0" destOrd="0" presId="urn:microsoft.com/office/officeart/2008/layout/LinedList"/>
    <dgm:cxn modelId="{252ABC12-A4B7-4752-976C-B9C8E8483B1D}" type="presParOf" srcId="{267C8ED7-56F5-4787-8A98-E87EE5BC6F7E}" destId="{C7F748F4-93C3-4D62-8B84-90C36DDF0E37}" srcOrd="1" destOrd="0" presId="urn:microsoft.com/office/officeart/2008/layout/LinedList"/>
    <dgm:cxn modelId="{FD5EE66D-F994-4A17-8CA8-EDCBF29FE240}" type="presParOf" srcId="{C144393C-C46A-407D-B9BB-663670DC4BDB}" destId="{94A79A0C-8F28-487E-935A-7CBAE8B13935}" srcOrd="8" destOrd="0" presId="urn:microsoft.com/office/officeart/2008/layout/LinedList"/>
    <dgm:cxn modelId="{678938C8-A48A-40C7-A0AE-CF1296F86181}" type="presParOf" srcId="{C144393C-C46A-407D-B9BB-663670DC4BDB}" destId="{E1FFB030-76F0-4F4E-A67E-41491F6F70DC}" srcOrd="9" destOrd="0" presId="urn:microsoft.com/office/officeart/2008/layout/LinedList"/>
    <dgm:cxn modelId="{C84028D4-109C-4912-8602-457B1C50111F}" type="presParOf" srcId="{E1FFB030-76F0-4F4E-A67E-41491F6F70DC}" destId="{D12A1089-6968-4EF0-AD22-9E9594A2E592}" srcOrd="0" destOrd="0" presId="urn:microsoft.com/office/officeart/2008/layout/LinedList"/>
    <dgm:cxn modelId="{EA801624-58CB-4B7B-A604-2DF2D538DA10}" type="presParOf" srcId="{E1FFB030-76F0-4F4E-A67E-41491F6F70DC}" destId="{E2307BBC-F168-4741-8263-3B9EBEF84DEC}" srcOrd="1" destOrd="0" presId="urn:microsoft.com/office/officeart/2008/layout/LinedList"/>
    <dgm:cxn modelId="{4B2C7580-D2DE-4DD3-915D-DDB78A6BBCE9}" type="presParOf" srcId="{C144393C-C46A-407D-B9BB-663670DC4BDB}" destId="{A4DB0349-4A00-47CD-ACE4-F2DA7860DB76}" srcOrd="10" destOrd="0" presId="urn:microsoft.com/office/officeart/2008/layout/LinedList"/>
    <dgm:cxn modelId="{1F921403-44D3-42C5-8430-3E6C45A7F474}" type="presParOf" srcId="{C144393C-C46A-407D-B9BB-663670DC4BDB}" destId="{E9F96855-1078-4196-9AFA-8136CE3628A6}" srcOrd="11" destOrd="0" presId="urn:microsoft.com/office/officeart/2008/layout/LinedList"/>
    <dgm:cxn modelId="{75859990-B4C4-4D86-8621-E34EE250D9A9}" type="presParOf" srcId="{E9F96855-1078-4196-9AFA-8136CE3628A6}" destId="{A2476C51-60AC-47BF-A101-CEFC5246C2D7}" srcOrd="0" destOrd="0" presId="urn:microsoft.com/office/officeart/2008/layout/LinedList"/>
    <dgm:cxn modelId="{FA4F42ED-E1AA-4EBB-BFE3-5C8B68350AD4}" type="presParOf" srcId="{E9F96855-1078-4196-9AFA-8136CE3628A6}" destId="{63A68D43-C6D4-4030-860F-1CC08873B601}" srcOrd="1" destOrd="0" presId="urn:microsoft.com/office/officeart/2008/layout/LinedList"/>
    <dgm:cxn modelId="{57755038-EE38-45F8-AB99-C2CE8542FCCB}" type="presParOf" srcId="{C144393C-C46A-407D-B9BB-663670DC4BDB}" destId="{BD2D9378-74E9-4613-A9A9-B921A2AA76D2}" srcOrd="12" destOrd="0" presId="urn:microsoft.com/office/officeart/2008/layout/LinedList"/>
    <dgm:cxn modelId="{2A17CCA6-56B5-4460-8377-AA4A917BA957}" type="presParOf" srcId="{C144393C-C46A-407D-B9BB-663670DC4BDB}" destId="{17175B0D-A92D-441C-9C39-E45445F9761A}" srcOrd="13" destOrd="0" presId="urn:microsoft.com/office/officeart/2008/layout/LinedList"/>
    <dgm:cxn modelId="{6940566D-5405-438C-830F-3A5CA4E8C44A}" type="presParOf" srcId="{17175B0D-A92D-441C-9C39-E45445F9761A}" destId="{ACE88960-8990-4B64-912F-C61CB5361BAC}" srcOrd="0" destOrd="0" presId="urn:microsoft.com/office/officeart/2008/layout/LinedList"/>
    <dgm:cxn modelId="{8297EFDA-A284-486E-822B-2FE7D60F9459}" type="presParOf" srcId="{17175B0D-A92D-441C-9C39-E45445F9761A}" destId="{95AB5273-C3AB-42C1-B26B-FACB8A44D7C4}" srcOrd="1" destOrd="0" presId="urn:microsoft.com/office/officeart/2008/layout/LinedList"/>
    <dgm:cxn modelId="{CD75981E-CF10-4BF1-8A17-515AD269D76B}" type="presParOf" srcId="{C144393C-C46A-407D-B9BB-663670DC4BDB}" destId="{8AE688E8-30BE-48DE-B0F7-14BAB6CD4D9B}" srcOrd="14" destOrd="0" presId="urn:microsoft.com/office/officeart/2008/layout/LinedList"/>
    <dgm:cxn modelId="{DF26D441-9E25-4842-8C85-40F2CE0CF48D}" type="presParOf" srcId="{C144393C-C46A-407D-B9BB-663670DC4BDB}" destId="{A9FF5210-BEC6-412D-8970-120D6DABD9B6}" srcOrd="15" destOrd="0" presId="urn:microsoft.com/office/officeart/2008/layout/LinedList"/>
    <dgm:cxn modelId="{2C08BC1C-8292-4670-9D38-7AFD107D728B}" type="presParOf" srcId="{A9FF5210-BEC6-412D-8970-120D6DABD9B6}" destId="{FB6099DB-58D6-4FF8-AEC1-B356490BD152}" srcOrd="0" destOrd="0" presId="urn:microsoft.com/office/officeart/2008/layout/LinedList"/>
    <dgm:cxn modelId="{66F3B15D-5A84-4AA8-900A-D16F654FC3FE}" type="presParOf" srcId="{A9FF5210-BEC6-412D-8970-120D6DABD9B6}" destId="{000C14F2-7707-440A-8D37-1FF44ED9627E}" srcOrd="1" destOrd="0" presId="urn:microsoft.com/office/officeart/2008/layout/LinedList"/>
    <dgm:cxn modelId="{3C8A302D-A65B-4C33-ACED-C5A07F7C5172}" type="presParOf" srcId="{C144393C-C46A-407D-B9BB-663670DC4BDB}" destId="{9C12D715-C5FA-49D6-BA17-DACCCCB5667D}" srcOrd="16" destOrd="0" presId="urn:microsoft.com/office/officeart/2008/layout/LinedList"/>
    <dgm:cxn modelId="{363161C7-8645-4307-ACDA-B73DE21690DC}" type="presParOf" srcId="{C144393C-C46A-407D-B9BB-663670DC4BDB}" destId="{E9C453A6-97C4-466E-8F17-23A861084A86}" srcOrd="17" destOrd="0" presId="urn:microsoft.com/office/officeart/2008/layout/LinedList"/>
    <dgm:cxn modelId="{87AE6F81-DFC2-4688-A214-DD68E2037F28}" type="presParOf" srcId="{E9C453A6-97C4-466E-8F17-23A861084A86}" destId="{66E6ED03-5F6D-43D2-AE22-F825AEB0259F}" srcOrd="0" destOrd="0" presId="urn:microsoft.com/office/officeart/2008/layout/LinedList"/>
    <dgm:cxn modelId="{42D49758-7176-4397-8175-6D184EA7D1EA}" type="presParOf" srcId="{E9C453A6-97C4-466E-8F17-23A861084A86}" destId="{03653428-33B6-4976-A155-A0AFF3ADD775}" srcOrd="1" destOrd="0" presId="urn:microsoft.com/office/officeart/2008/layout/LinedList"/>
    <dgm:cxn modelId="{2F295A68-A278-470B-BAC7-7348D357A3F9}" type="presParOf" srcId="{C144393C-C46A-407D-B9BB-663670DC4BDB}" destId="{63CEECBF-C0E8-48CB-9169-045DD8F8791D}" srcOrd="18" destOrd="0" presId="urn:microsoft.com/office/officeart/2008/layout/LinedList"/>
    <dgm:cxn modelId="{9757CD52-4FA8-4C70-BEFD-D3D7C505BAF8}" type="presParOf" srcId="{C144393C-C46A-407D-B9BB-663670DC4BDB}" destId="{E1D0FF9C-4B3F-4ECB-8E40-4E00D2F9ADD6}" srcOrd="19" destOrd="0" presId="urn:microsoft.com/office/officeart/2008/layout/LinedList"/>
    <dgm:cxn modelId="{1A428209-4C89-4CA2-80CA-5A0A6FD052AE}" type="presParOf" srcId="{E1D0FF9C-4B3F-4ECB-8E40-4E00D2F9ADD6}" destId="{E8E437D6-A991-49FB-A5F0-719B1C362620}" srcOrd="0" destOrd="0" presId="urn:microsoft.com/office/officeart/2008/layout/LinedList"/>
    <dgm:cxn modelId="{966C334E-EC41-4C33-9004-43C166895084}" type="presParOf" srcId="{E1D0FF9C-4B3F-4ECB-8E40-4E00D2F9ADD6}" destId="{BC6080E1-17B1-412E-BC68-24D276D36A6E}" srcOrd="1" destOrd="0" presId="urn:microsoft.com/office/officeart/2008/layout/LinedList"/>
    <dgm:cxn modelId="{D9C22C78-0210-421C-9B09-C42A8E70BAED}" type="presParOf" srcId="{C144393C-C46A-407D-B9BB-663670DC4BDB}" destId="{C0196CAE-5513-450B-8C8F-3ED826098E35}" srcOrd="20" destOrd="0" presId="urn:microsoft.com/office/officeart/2008/layout/LinedList"/>
    <dgm:cxn modelId="{A2F39776-E6B7-404C-AA2A-D720D219724C}" type="presParOf" srcId="{C144393C-C46A-407D-B9BB-663670DC4BDB}" destId="{A03C6B45-4C57-4E29-B25F-3C8373D9BEF7}" srcOrd="21" destOrd="0" presId="urn:microsoft.com/office/officeart/2008/layout/LinedList"/>
    <dgm:cxn modelId="{CA70CAB0-BCEA-4CCB-8E5D-91AE523C2D2C}" type="presParOf" srcId="{A03C6B45-4C57-4E29-B25F-3C8373D9BEF7}" destId="{43368228-7B72-4F67-B72C-AA739C56FD3D}" srcOrd="0" destOrd="0" presId="urn:microsoft.com/office/officeart/2008/layout/LinedList"/>
    <dgm:cxn modelId="{8CC0B029-CD8A-4292-B57D-37F364C770FD}" type="presParOf" srcId="{A03C6B45-4C57-4E29-B25F-3C8373D9BEF7}" destId="{E93B5D1F-49EB-4621-9DEA-1F3CB2C14B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март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A684-A3CF-4BEF-BD4B-3DD3EFC4E05C}">
      <dsp:nvSpPr>
        <dsp:cNvPr id="0" name=""/>
        <dsp:cNvSpPr/>
      </dsp:nvSpPr>
      <dsp:spPr>
        <a:xfrm>
          <a:off x="0" y="239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6070FD-67E8-4426-8F8D-1A92A752CF7B}">
      <dsp:nvSpPr>
        <dsp:cNvPr id="0" name=""/>
        <dsp:cNvSpPr/>
      </dsp:nvSpPr>
      <dsp:spPr>
        <a:xfrm>
          <a:off x="0" y="2390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Замена аккумуляторов в источниках бесперебойного питания в шкафах </a:t>
          </a:r>
          <a:r>
            <a:rPr lang="ru-RU" sz="1600" kern="1200" dirty="0" err="1"/>
            <a:t>домофонии</a:t>
          </a:r>
          <a:endParaRPr lang="ru-RU" sz="1600" kern="1200" dirty="0"/>
        </a:p>
      </dsp:txBody>
      <dsp:txXfrm>
        <a:off x="0" y="2390"/>
        <a:ext cx="8369779" cy="444555"/>
      </dsp:txXfrm>
    </dsp:sp>
    <dsp:sp modelId="{C1ED0EDD-20D5-4DAC-AFCC-B6EFD9EEF955}">
      <dsp:nvSpPr>
        <dsp:cNvPr id="0" name=""/>
        <dsp:cNvSpPr/>
      </dsp:nvSpPr>
      <dsp:spPr>
        <a:xfrm>
          <a:off x="0" y="446945"/>
          <a:ext cx="8369779" cy="0"/>
        </a:xfrm>
        <a:prstGeom prst="line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accent2">
              <a:hueOff val="-145536"/>
              <a:satOff val="-8393"/>
              <a:lumOff val="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42E958-C023-469E-8CF5-854E73347465}">
      <dsp:nvSpPr>
        <dsp:cNvPr id="0" name=""/>
        <dsp:cNvSpPr/>
      </dsp:nvSpPr>
      <dsp:spPr>
        <a:xfrm>
          <a:off x="0" y="446945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Техническое обслуживание системы видео-наблюдения</a:t>
          </a:r>
        </a:p>
      </dsp:txBody>
      <dsp:txXfrm>
        <a:off x="0" y="446945"/>
        <a:ext cx="8369779" cy="444555"/>
      </dsp:txXfrm>
    </dsp:sp>
    <dsp:sp modelId="{C2E738DB-EDA8-4DEA-99B5-617D77033670}">
      <dsp:nvSpPr>
        <dsp:cNvPr id="0" name=""/>
        <dsp:cNvSpPr/>
      </dsp:nvSpPr>
      <dsp:spPr>
        <a:xfrm>
          <a:off x="0" y="891500"/>
          <a:ext cx="8369779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84EF19-B389-4B1E-ACD3-4460FE0FDEEB}">
      <dsp:nvSpPr>
        <dsp:cNvPr id="0" name=""/>
        <dsp:cNvSpPr/>
      </dsp:nvSpPr>
      <dsp:spPr>
        <a:xfrm>
          <a:off x="0" y="891500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Наладочные работы дренажных насосов в паркинге</a:t>
          </a:r>
        </a:p>
      </dsp:txBody>
      <dsp:txXfrm>
        <a:off x="0" y="891500"/>
        <a:ext cx="8369779" cy="444555"/>
      </dsp:txXfrm>
    </dsp:sp>
    <dsp:sp modelId="{8EBF6365-2BCC-4328-ACC7-0B369B3909EC}">
      <dsp:nvSpPr>
        <dsp:cNvPr id="0" name=""/>
        <dsp:cNvSpPr/>
      </dsp:nvSpPr>
      <dsp:spPr>
        <a:xfrm>
          <a:off x="0" y="1336056"/>
          <a:ext cx="8369779" cy="0"/>
        </a:xfrm>
        <a:prstGeom prst="line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accent2">
              <a:hueOff val="-436609"/>
              <a:satOff val="-25178"/>
              <a:lumOff val="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B13965-3214-4BCC-B48F-FE33D8A58B2D}">
      <dsp:nvSpPr>
        <dsp:cNvPr id="0" name=""/>
        <dsp:cNvSpPr/>
      </dsp:nvSpPr>
      <dsp:spPr>
        <a:xfrm>
          <a:off x="0" y="1336056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kern="1200">
              <a:latin typeface="TT NORMS"/>
              <a:cs typeface="Times New Roman" panose="02020603050405020304" pitchFamily="18" charset="0"/>
            </a:rPr>
            <a:t>Подготовка лифтов к ежегодному техническому освидетельствованию в соответствии с ПУБЭЛ</a:t>
          </a:r>
          <a:endParaRPr lang="ru-RU" sz="1600" kern="1200" dirty="0"/>
        </a:p>
      </dsp:txBody>
      <dsp:txXfrm>
        <a:off x="0" y="1336056"/>
        <a:ext cx="8369779" cy="444555"/>
      </dsp:txXfrm>
    </dsp:sp>
    <dsp:sp modelId="{94A79A0C-8F28-487E-935A-7CBAE8B13935}">
      <dsp:nvSpPr>
        <dsp:cNvPr id="0" name=""/>
        <dsp:cNvSpPr/>
      </dsp:nvSpPr>
      <dsp:spPr>
        <a:xfrm>
          <a:off x="0" y="1780611"/>
          <a:ext cx="8369779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2A1089-6968-4EF0-AD22-9E9594A2E592}">
      <dsp:nvSpPr>
        <dsp:cNvPr id="0" name=""/>
        <dsp:cNvSpPr/>
      </dsp:nvSpPr>
      <dsp:spPr>
        <a:xfrm>
          <a:off x="0" y="1780611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Поверка общедомовых приборов учета холодного водоснабжения</a:t>
          </a:r>
        </a:p>
      </dsp:txBody>
      <dsp:txXfrm>
        <a:off x="0" y="1780611"/>
        <a:ext cx="8369779" cy="444555"/>
      </dsp:txXfrm>
    </dsp:sp>
    <dsp:sp modelId="{A4DB0349-4A00-47CD-ACE4-F2DA7860DB76}">
      <dsp:nvSpPr>
        <dsp:cNvPr id="0" name=""/>
        <dsp:cNvSpPr/>
      </dsp:nvSpPr>
      <dsp:spPr>
        <a:xfrm>
          <a:off x="0" y="2225167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476C51-60AC-47BF-A101-CEFC5246C2D7}">
      <dsp:nvSpPr>
        <dsp:cNvPr id="0" name=""/>
        <dsp:cNvSpPr/>
      </dsp:nvSpPr>
      <dsp:spPr>
        <a:xfrm>
          <a:off x="0" y="2225167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Техническое обслуживание автоматической системы пожарной сигнализации в подъезде №3</a:t>
          </a:r>
        </a:p>
      </dsp:txBody>
      <dsp:txXfrm>
        <a:off x="0" y="2225167"/>
        <a:ext cx="8369779" cy="444555"/>
      </dsp:txXfrm>
    </dsp:sp>
    <dsp:sp modelId="{BD2D9378-74E9-4613-A9A9-B921A2AA76D2}">
      <dsp:nvSpPr>
        <dsp:cNvPr id="0" name=""/>
        <dsp:cNvSpPr/>
      </dsp:nvSpPr>
      <dsp:spPr>
        <a:xfrm>
          <a:off x="0" y="2669722"/>
          <a:ext cx="8369779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E88960-8990-4B64-912F-C61CB5361BAC}">
      <dsp:nvSpPr>
        <dsp:cNvPr id="0" name=""/>
        <dsp:cNvSpPr/>
      </dsp:nvSpPr>
      <dsp:spPr>
        <a:xfrm>
          <a:off x="0" y="2669722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Чистка фильтров горячего водоснабжения</a:t>
          </a:r>
        </a:p>
      </dsp:txBody>
      <dsp:txXfrm>
        <a:off x="0" y="2669722"/>
        <a:ext cx="8369779" cy="444555"/>
      </dsp:txXfrm>
    </dsp:sp>
    <dsp:sp modelId="{8AE688E8-30BE-48DE-B0F7-14BAB6CD4D9B}">
      <dsp:nvSpPr>
        <dsp:cNvPr id="0" name=""/>
        <dsp:cNvSpPr/>
      </dsp:nvSpPr>
      <dsp:spPr>
        <a:xfrm>
          <a:off x="0" y="3114278"/>
          <a:ext cx="8369779" cy="0"/>
        </a:xfrm>
        <a:prstGeom prst="line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accent2">
              <a:hueOff val="-1018754"/>
              <a:satOff val="-58750"/>
              <a:lumOff val="6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6099DB-58D6-4FF8-AEC1-B356490BD152}">
      <dsp:nvSpPr>
        <dsp:cNvPr id="0" name=""/>
        <dsp:cNvSpPr/>
      </dsp:nvSpPr>
      <dsp:spPr>
        <a:xfrm>
          <a:off x="0" y="3114278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Замена обратного клапана на трубопроводе дренажного приямка</a:t>
          </a:r>
        </a:p>
      </dsp:txBody>
      <dsp:txXfrm>
        <a:off x="0" y="3114278"/>
        <a:ext cx="8369779" cy="444555"/>
      </dsp:txXfrm>
    </dsp:sp>
    <dsp:sp modelId="{9C12D715-C5FA-49D6-BA17-DACCCCB5667D}">
      <dsp:nvSpPr>
        <dsp:cNvPr id="0" name=""/>
        <dsp:cNvSpPr/>
      </dsp:nvSpPr>
      <dsp:spPr>
        <a:xfrm>
          <a:off x="0" y="3558833"/>
          <a:ext cx="8369779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E6ED03-5F6D-43D2-AE22-F825AEB0259F}">
      <dsp:nvSpPr>
        <dsp:cNvPr id="0" name=""/>
        <dsp:cNvSpPr/>
      </dsp:nvSpPr>
      <dsp:spPr>
        <a:xfrm>
          <a:off x="0" y="3558833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Техническое обслуживание насосов в системе отопления</a:t>
          </a:r>
        </a:p>
      </dsp:txBody>
      <dsp:txXfrm>
        <a:off x="0" y="3558833"/>
        <a:ext cx="8369779" cy="444555"/>
      </dsp:txXfrm>
    </dsp:sp>
    <dsp:sp modelId="{63CEECBF-C0E8-48CB-9169-045DD8F8791D}">
      <dsp:nvSpPr>
        <dsp:cNvPr id="0" name=""/>
        <dsp:cNvSpPr/>
      </dsp:nvSpPr>
      <dsp:spPr>
        <a:xfrm>
          <a:off x="0" y="4003389"/>
          <a:ext cx="8369779" cy="0"/>
        </a:xfrm>
        <a:prstGeom prst="line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accent2">
              <a:hueOff val="-1309827"/>
              <a:satOff val="-75535"/>
              <a:lumOff val="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E437D6-A991-49FB-A5F0-719B1C362620}">
      <dsp:nvSpPr>
        <dsp:cNvPr id="0" name=""/>
        <dsp:cNvSpPr/>
      </dsp:nvSpPr>
      <dsp:spPr>
        <a:xfrm>
          <a:off x="0" y="4003389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kern="1200" dirty="0">
              <a:latin typeface="TT NORMS"/>
              <a:cs typeface="Times New Roman" panose="02020603050405020304" pitchFamily="18" charset="0"/>
            </a:rPr>
            <a:t>Осмотр открытых заземляющих устройств (</a:t>
          </a:r>
          <a:r>
            <a:rPr lang="ru-RU" sz="1600" kern="1200" dirty="0" err="1">
              <a:latin typeface="TT NORMS"/>
              <a:cs typeface="Times New Roman" panose="02020603050405020304" pitchFamily="18" charset="0"/>
            </a:rPr>
            <a:t>молнезащита</a:t>
          </a:r>
          <a:r>
            <a:rPr lang="ru-RU" sz="1600" kern="1200" dirty="0">
              <a:latin typeface="TT NORMS"/>
              <a:cs typeface="Times New Roman" panose="02020603050405020304" pitchFamily="18" charset="0"/>
            </a:rPr>
            <a:t>)</a:t>
          </a:r>
          <a:endParaRPr lang="ru-RU" sz="1600" kern="1200" dirty="0"/>
        </a:p>
      </dsp:txBody>
      <dsp:txXfrm>
        <a:off x="0" y="4003389"/>
        <a:ext cx="8369779" cy="444555"/>
      </dsp:txXfrm>
    </dsp:sp>
    <dsp:sp modelId="{C0196CAE-5513-450B-8C8F-3ED826098E35}">
      <dsp:nvSpPr>
        <dsp:cNvPr id="0" name=""/>
        <dsp:cNvSpPr/>
      </dsp:nvSpPr>
      <dsp:spPr>
        <a:xfrm>
          <a:off x="0" y="4447944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368228-7B72-4F67-B72C-AA739C56FD3D}">
      <dsp:nvSpPr>
        <dsp:cNvPr id="0" name=""/>
        <dsp:cNvSpPr/>
      </dsp:nvSpPr>
      <dsp:spPr>
        <a:xfrm>
          <a:off x="0" y="4447944"/>
          <a:ext cx="8369779" cy="4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kern="1200" dirty="0">
              <a:latin typeface="TT NORMS"/>
              <a:cs typeface="Times New Roman" panose="02020603050405020304" pitchFamily="18" charset="0"/>
            </a:rPr>
            <a:t>Планово-профилактические работы вводных электрощитов</a:t>
          </a:r>
          <a:endParaRPr lang="ru-RU" sz="1600" kern="1200" dirty="0"/>
        </a:p>
      </dsp:txBody>
      <dsp:txXfrm>
        <a:off x="0" y="4447944"/>
        <a:ext cx="8369779" cy="444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Март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94219" y="1659719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</a:t>
            </a:r>
            <a:r>
              <a:rPr lang="ru-RU" dirty="0">
                <a:latin typeface="TT NORMS"/>
              </a:rPr>
              <a:t>марте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 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491163"/>
              </p:ext>
            </p:extLst>
          </p:nvPr>
        </p:nvGraphicFramePr>
        <p:xfrm>
          <a:off x="387111" y="2120176"/>
          <a:ext cx="8369778" cy="261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3849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дверей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-1, -2 этаж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Прочистка лежаков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-2 этаж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светильников и радиаторов на лестницах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8663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хром.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порученей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по периметру дома с применением спец. Средств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123516"/>
              </p:ext>
            </p:extLst>
          </p:nvPr>
        </p:nvGraphicFramePr>
        <p:xfrm>
          <a:off x="510477" y="1458475"/>
          <a:ext cx="8140824" cy="302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Март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27 778 923,43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692 650,08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28 471 573,51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Апрель 2023 года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14079"/>
              </p:ext>
            </p:extLst>
          </p:nvPr>
        </p:nvGraphicFramePr>
        <p:xfrm>
          <a:off x="504587" y="1412557"/>
          <a:ext cx="8134826" cy="4032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62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553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Техническое обслуживание ворот паркинга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светопрозрачных конструкций с помощью альпинистов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0361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Подготовка к сезонной эксплуатации инженерных систем и оборудований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въездных ворот в 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33838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Сезонный осмотр общего имущества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мусоркамер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высоте выше 2 м. и проливка трапов с дез. средством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2067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Подготовительные работы к запуску пропускной системы с распознаванием автомобильных номеров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Замена входной двери на разгрузочной зоне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87132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Times New Roman" panose="02020603050405020304" pitchFamily="18" charset="0"/>
                        </a:rPr>
                        <a:t>Восстановление козырька и облицовки фасада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8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20237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Протирка дверей паркинг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пол, в помещении, стен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03F52A2-C204-3CCD-CE14-17AFEC33E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368000"/>
            <a:ext cx="2160000" cy="384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ол, в помещении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8E0825DB-BCC9-9C79-1943-5881A500DF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368000"/>
            <a:ext cx="2160000" cy="38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л, строительство, в помещении, метро&#10;&#10;Автоматически созданное описание">
            <a:extLst>
              <a:ext uri="{FF2B5EF4-FFF2-40B4-BE49-F238E27FC236}">
                <a16:creationId xmlns:a16="http://schemas.microsoft.com/office/drawing/2014/main" id="{7E7B9976-7420-F7C1-87E0-49112C551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368000"/>
            <a:ext cx="2160000" cy="384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пол&#10;&#10;Автоматически созданное описание">
            <a:extLst>
              <a:ext uri="{FF2B5EF4-FFF2-40B4-BE49-F238E27FC236}">
                <a16:creationId xmlns:a16="http://schemas.microsoft.com/office/drawing/2014/main" id="{80CA1884-6638-D72C-D809-9AFFACC0AA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68000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изоляционного слоя вентиляционных каналов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FAD529-20FC-2686-6DAD-87F728544760}"/>
              </a:ext>
            </a:extLst>
          </p:cNvPr>
          <p:cNvSpPr txBox="1"/>
          <p:nvPr/>
        </p:nvSpPr>
        <p:spPr>
          <a:xfrm>
            <a:off x="115133" y="840090"/>
            <a:ext cx="91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До: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42C7A-8F28-08F6-B9D1-984D6B3CAB23}"/>
              </a:ext>
            </a:extLst>
          </p:cNvPr>
          <p:cNvSpPr txBox="1"/>
          <p:nvPr/>
        </p:nvSpPr>
        <p:spPr>
          <a:xfrm>
            <a:off x="4572000" y="839792"/>
            <a:ext cx="1224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После:</a:t>
            </a:r>
          </a:p>
        </p:txBody>
      </p:sp>
      <p:pic>
        <p:nvPicPr>
          <p:cNvPr id="3" name="Рисунок 2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C6245B71-1AE4-8172-CBBA-78A8CB8BF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7" y="1722887"/>
            <a:ext cx="2160000" cy="162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 открытом воздухе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4C91D67-2C32-F234-2525-EF5531CA5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711119"/>
            <a:ext cx="2160000" cy="162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04E097DF-89A2-E7C9-33A1-30E245D1F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00" y="3740168"/>
            <a:ext cx="2160000" cy="16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700400-D5F7-8048-3721-285E4EFA69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3" y="1722887"/>
            <a:ext cx="2160000" cy="162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амолет, потолок, плот, крыша&#10;&#10;Автоматически созданное описание">
            <a:extLst>
              <a:ext uri="{FF2B5EF4-FFF2-40B4-BE49-F238E27FC236}">
                <a16:creationId xmlns:a16="http://schemas.microsoft.com/office/drawing/2014/main" id="{D5040F96-4F79-CAA6-D27C-60212D2CD2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3739859"/>
            <a:ext cx="2160000" cy="1620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а открытом воздухе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265497CE-9CFE-8F11-3AA0-13C71F7B7E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94" y="1722887"/>
            <a:ext cx="2160000" cy="162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2C56E0BC-B4F7-6A33-36D3-82E16E6986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3" y="3756787"/>
            <a:ext cx="2160000" cy="16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0240C7-5F1D-B6D0-38D2-4E28520EFE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94" y="3746468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28895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2894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58137" y="92557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44607"/>
              </p:ext>
            </p:extLst>
          </p:nvPr>
        </p:nvGraphicFramePr>
        <p:xfrm>
          <a:off x="358137" y="2103979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201,6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275,6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10952" y="190618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март 2023 года выполнили 589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44818"/>
              </p:ext>
            </p:extLst>
          </p:nvPr>
        </p:nvGraphicFramePr>
        <p:xfrm>
          <a:off x="475318" y="2423417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март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1276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589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06244-EA22-6596-716C-774F0969173A}"/>
              </a:ext>
            </a:extLst>
          </p:cNvPr>
          <p:cNvSpPr txBox="1"/>
          <p:nvPr/>
        </p:nvSpPr>
        <p:spPr>
          <a:xfrm>
            <a:off x="396000" y="1268083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T NORMS"/>
              </a:rPr>
              <a:t>Аварийных заявок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400631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59331"/>
              </p:ext>
            </p:extLst>
          </p:nvPr>
        </p:nvGraphicFramePr>
        <p:xfrm>
          <a:off x="500433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март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6 180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2 400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527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Владимир Братчиков</cp:lastModifiedBy>
  <cp:revision>353</cp:revision>
  <dcterms:created xsi:type="dcterms:W3CDTF">2022-01-28T09:16:54Z</dcterms:created>
  <dcterms:modified xsi:type="dcterms:W3CDTF">2023-04-11T10:37:20Z</dcterms:modified>
</cp:coreProperties>
</file>