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8" r:id="rId4"/>
    <p:sldId id="301" r:id="rId5"/>
    <p:sldId id="302" r:id="rId6"/>
    <p:sldId id="294" r:id="rId7"/>
    <p:sldId id="267" r:id="rId8"/>
    <p:sldId id="303" r:id="rId9"/>
    <p:sldId id="272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43B"/>
    <a:srgbClr val="E0AC8C"/>
    <a:srgbClr val="E3B395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октябрь 2024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октябрь 2024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17252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79560" y="2579813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79559" y="3913949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Октябрь 2024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493029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Обрезка девичьего винограда по дорожкам вдоль корпуса Б</a:t>
            </a:r>
          </a:p>
          <a:p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Осеннее внесение удобрений для газона  </a:t>
            </a:r>
          </a:p>
          <a:p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Подкормка удобрением кустарника, яблонь и сирени</a:t>
            </a:r>
          </a:p>
          <a:p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Частичная санитарная обрезка погибших веток яблонь и сирени</a:t>
            </a:r>
          </a:p>
          <a:p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Стрижка и подравнивание кустов кизильника в живую изгородь</a:t>
            </a:r>
          </a:p>
          <a:p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Обработка стволов и веток  яблонь, сирени препаратом РАННЕТ.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84C61C-D06F-4FE3-A6B8-FBE6975C4C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64" y="3070112"/>
            <a:ext cx="1829171" cy="24388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3AD9026-EEED-4848-B8E6-8639FCC5D7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48" y="3070111"/>
            <a:ext cx="1829171" cy="243889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21FCF5B-D3BA-4F55-9578-32ABF559F5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56" y="3070111"/>
            <a:ext cx="1829171" cy="243889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2E5B6EE-8C6D-49C5-9D8D-442509756A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2" y="3070113"/>
            <a:ext cx="1829171" cy="243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Нанесение разметки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D198FE-0ED6-43EF-9B65-0A544B9602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285" y="1449311"/>
            <a:ext cx="2789768" cy="37196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BD3A63-51AF-4048-BE7D-D6D4C9B186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61" y="1449310"/>
            <a:ext cx="2092326" cy="37196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F0A8BD-91C7-4DE9-886F-7582A13B6A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81" y="1449309"/>
            <a:ext cx="2092326" cy="371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0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Установка обрамлений в паркинге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60E719-8036-4DD9-A1C9-CF399D8797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95" y="1609356"/>
            <a:ext cx="2413217" cy="32176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24DDE3-DF6A-4DFD-AEA2-A13283011D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91" y="1609356"/>
            <a:ext cx="2413217" cy="32176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7D4528-71A7-4D10-B8B8-FB7300D919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4" y="1609356"/>
            <a:ext cx="2413217" cy="321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6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Регулярная уборка паркинга</a:t>
            </a:r>
            <a:r>
              <a:rPr lang="en-US" sz="2300" b="1" dirty="0">
                <a:solidFill>
                  <a:srgbClr val="D8843B"/>
                </a:solidFill>
                <a:latin typeface="TT NORMS"/>
                <a:cs typeface="Calibri Light"/>
              </a:rPr>
              <a:t>, 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холлов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9E9A73-2A72-4C20-865F-17B697199D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93" y="3816000"/>
            <a:ext cx="1350000" cy="18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C07948-4C82-450A-9C03-50C82F7C52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3" y="1260000"/>
            <a:ext cx="1350000" cy="18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2E1D1F-E729-4C0A-8FD8-7BDD5AD679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54" y="1260000"/>
            <a:ext cx="1350000" cy="180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6DED01C-FA4D-4F31-9EF9-78B2F43C19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2" y="3816000"/>
            <a:ext cx="1350000" cy="180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F393676-E4E9-4D67-A2F9-8B3565182F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4" y="3816000"/>
            <a:ext cx="1350000" cy="180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7594950-60FA-417D-8EA4-9804ABC221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82" y="3816000"/>
            <a:ext cx="1350000" cy="180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B52949B-699D-4CBD-8899-4116E76F90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48" y="3816000"/>
            <a:ext cx="1350000" cy="180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561D058-AF95-44F7-92F0-9A86425A31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84" y="1260000"/>
            <a:ext cx="1350000" cy="180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0CD4B90-53FC-46B3-B692-429C7894F83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514" y="1260000"/>
            <a:ext cx="1350000" cy="180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A540464-5093-4165-A254-480258A1772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4" y="1260000"/>
            <a:ext cx="1350000" cy="180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D900177-5330-4E74-B343-E222BFA65B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519" y="3816000"/>
            <a:ext cx="1350000" cy="180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F15AB0B-9534-43A7-A603-790B76AA566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344" y="1260000"/>
            <a:ext cx="135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08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96000" y="1798765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октябрь 2024 года выполнили 6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8E1BDC2B-205C-ABCD-E661-5CC34AEB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043319"/>
              </p:ext>
            </p:extLst>
          </p:nvPr>
        </p:nvGraphicFramePr>
        <p:xfrm>
          <a:off x="475318" y="2259222"/>
          <a:ext cx="8193363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0009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6215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 октябрь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Устранение аварии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515269" y="771341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703C1D"/>
              </a:buClr>
            </a:pPr>
            <a:r>
              <a:rPr lang="ru-RU" dirty="0">
                <a:latin typeface="TT NORMS"/>
              </a:rPr>
              <a:t>Устранение засора канализации на стояке канализации  </a:t>
            </a:r>
          </a:p>
        </p:txBody>
      </p:sp>
      <p:pic>
        <p:nvPicPr>
          <p:cNvPr id="5" name="Рисунок 4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E455B2A9-BD5B-AA11-E6B6-E03AE91AD5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973" y="1445884"/>
            <a:ext cx="2227500" cy="3960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в помещении, туалет, Кольцо унитаза, ванная&#10;&#10;Автоматически созданное описание">
            <a:extLst>
              <a:ext uri="{FF2B5EF4-FFF2-40B4-BE49-F238E27FC236}">
                <a16:creationId xmlns:a16="http://schemas.microsoft.com/office/drawing/2014/main" id="{EB0A44BB-2E74-6B20-5DFD-B0AF71BC71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69" y="1489172"/>
            <a:ext cx="2445410" cy="3960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 помещении, труба, раковина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40592081-6A0E-FF1A-CECD-2B9C4227AA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68" y="1445884"/>
            <a:ext cx="244541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0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293370A-269C-4FC5-B34E-19C933487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105131"/>
              </p:ext>
            </p:extLst>
          </p:nvPr>
        </p:nvGraphicFramePr>
        <p:xfrm>
          <a:off x="605338" y="1275595"/>
          <a:ext cx="8098715" cy="4306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28303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bg1"/>
                          </a:solidFill>
                          <a:latin typeface="TT NORMS"/>
                        </a:rPr>
                        <a:t>Октябрь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4 966 900,42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287 461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3098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 том числе проценты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40601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конец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5 254 361,42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6620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646 392,34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10172</TotalTime>
  <Words>254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Nikita Andreev</cp:lastModifiedBy>
  <cp:revision>465</cp:revision>
  <dcterms:created xsi:type="dcterms:W3CDTF">2022-01-28T09:16:54Z</dcterms:created>
  <dcterms:modified xsi:type="dcterms:W3CDTF">2024-11-15T17:11:15Z</dcterms:modified>
</cp:coreProperties>
</file>