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8" r:id="rId4"/>
    <p:sldId id="320" r:id="rId5"/>
    <p:sldId id="321" r:id="rId6"/>
    <p:sldId id="319" r:id="rId7"/>
    <p:sldId id="266" r:id="rId8"/>
    <p:sldId id="258" r:id="rId9"/>
    <p:sldId id="267" r:id="rId10"/>
    <p:sldId id="268" r:id="rId11"/>
    <p:sldId id="269" r:id="rId12"/>
    <p:sldId id="270" r:id="rId13"/>
    <p:sldId id="272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ноябрь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788136-C65D-4A5D-AB50-AB3E69561E29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Проведен ремонт усилителя сигнала сотовой связи в паркинге на -2 этаже</a:t>
          </a:r>
        </a:p>
      </dgm:t>
    </dgm:pt>
    <dgm:pt modelId="{717D8101-4132-42F4-8B3D-49585880082F}" type="parTrans" cxnId="{9044A784-28CF-496C-A7FA-2E17AD25DFAA}">
      <dgm:prSet/>
      <dgm:spPr/>
      <dgm:t>
        <a:bodyPr/>
        <a:lstStyle/>
        <a:p>
          <a:endParaRPr lang="ru-RU"/>
        </a:p>
      </dgm:t>
    </dgm:pt>
    <dgm:pt modelId="{B533D14C-A880-42AE-9F5E-A0A0369B5180}" type="sibTrans" cxnId="{9044A784-28CF-496C-A7FA-2E17AD25DFAA}">
      <dgm:prSet/>
      <dgm:spPr/>
      <dgm:t>
        <a:bodyPr/>
        <a:lstStyle/>
        <a:p>
          <a:endParaRPr lang="ru-RU"/>
        </a:p>
      </dgm:t>
    </dgm:pt>
    <dgm:pt modelId="{8FA745D9-58FF-4375-A10D-0C7B61635111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Ремонт лифтового оборудования в подъезде № 1 (замена датчика позиционирования дверей)</a:t>
          </a:r>
        </a:p>
      </dgm:t>
    </dgm:pt>
    <dgm:pt modelId="{7CCA899C-04F4-4ADE-B97C-C0D8B217181B}" type="parTrans" cxnId="{436CC9AA-4902-40D6-96E1-88CF2375C6ED}">
      <dgm:prSet/>
      <dgm:spPr/>
      <dgm:t>
        <a:bodyPr/>
        <a:lstStyle/>
        <a:p>
          <a:endParaRPr lang="ru-RU"/>
        </a:p>
      </dgm:t>
    </dgm:pt>
    <dgm:pt modelId="{B75789BF-B28D-4778-BD4D-9E7B0D32F8D2}" type="sibTrans" cxnId="{436CC9AA-4902-40D6-96E1-88CF2375C6ED}">
      <dgm:prSet/>
      <dgm:spPr/>
      <dgm:t>
        <a:bodyPr/>
        <a:lstStyle/>
        <a:p>
          <a:endParaRPr lang="ru-RU"/>
        </a:p>
      </dgm:t>
    </dgm:pt>
    <dgm:pt modelId="{75E92F1B-F098-458E-818D-BC0CA4CB20E7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приборов отопления в паркинге на -1 и -2 этаже</a:t>
          </a:r>
        </a:p>
      </dgm:t>
    </dgm:pt>
    <dgm:pt modelId="{D5834589-9DDC-479F-BB54-59A67B72480E}" type="parTrans" cxnId="{7DFA77A6-BFCC-404F-B5F2-3A762D8D1BE4}">
      <dgm:prSet/>
      <dgm:spPr/>
      <dgm:t>
        <a:bodyPr/>
        <a:lstStyle/>
        <a:p>
          <a:endParaRPr lang="ru-RU"/>
        </a:p>
      </dgm:t>
    </dgm:pt>
    <dgm:pt modelId="{E109F8C7-4706-41FE-8353-BBBED41EC558}" type="sibTrans" cxnId="{7DFA77A6-BFCC-404F-B5F2-3A762D8D1BE4}">
      <dgm:prSet/>
      <dgm:spPr/>
      <dgm:t>
        <a:bodyPr/>
        <a:lstStyle/>
        <a:p>
          <a:endParaRPr lang="ru-RU"/>
        </a:p>
      </dgm:t>
    </dgm:pt>
    <dgm:pt modelId="{00F49544-C8FC-4E41-B393-1388861A10AC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Ремонт тепловой завесы подъезда № 3</a:t>
          </a:r>
        </a:p>
      </dgm:t>
    </dgm:pt>
    <dgm:pt modelId="{F8536539-44C2-4324-A2B0-200029E7A2F7}" type="parTrans" cxnId="{2FACF536-9EF6-4845-A332-209F7401620A}">
      <dgm:prSet/>
      <dgm:spPr/>
      <dgm:t>
        <a:bodyPr/>
        <a:lstStyle/>
        <a:p>
          <a:endParaRPr lang="ru-RU"/>
        </a:p>
      </dgm:t>
    </dgm:pt>
    <dgm:pt modelId="{E0091E1F-C4CB-4888-B142-FE0BB9DC283D}" type="sibTrans" cxnId="{2FACF536-9EF6-4845-A332-209F7401620A}">
      <dgm:prSet/>
      <dgm:spPr/>
      <dgm:t>
        <a:bodyPr/>
        <a:lstStyle/>
        <a:p>
          <a:endParaRPr lang="ru-RU"/>
        </a:p>
      </dgm:t>
    </dgm:pt>
    <dgm:pt modelId="{270AB539-CFB6-DE41-88BB-71DE5857D78F}">
      <dgm:prSet custT="1"/>
      <dgm:spPr/>
      <dgm:t>
        <a:bodyPr anchor="ctr"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Проведен сезонный осмотр здания и территории </a:t>
          </a:r>
        </a:p>
      </dgm:t>
    </dgm:pt>
    <dgm:pt modelId="{A3C94F4F-F574-874B-A096-63F6B0FD12B7}" type="parTrans" cxnId="{87344735-92C9-9348-A951-F19B8D5C12C6}">
      <dgm:prSet/>
      <dgm:spPr/>
      <dgm:t>
        <a:bodyPr/>
        <a:lstStyle/>
        <a:p>
          <a:endParaRPr lang="ru-RU"/>
        </a:p>
      </dgm:t>
    </dgm:pt>
    <dgm:pt modelId="{74FAFBD8-6E3D-F845-A76B-863339874553}" type="sibTrans" cxnId="{87344735-92C9-9348-A951-F19B8D5C12C6}">
      <dgm:prSet/>
      <dgm:spPr/>
      <dgm:t>
        <a:bodyPr/>
        <a:lstStyle/>
        <a:p>
          <a:endParaRPr lang="ru-RU"/>
        </a:p>
      </dgm:t>
    </dgm:pt>
    <dgm:pt modelId="{7D159107-D6D5-9848-9ACC-857AB5EC0200}">
      <dgm:prSet custT="1"/>
      <dgm:spPr/>
      <dgm:t>
        <a:bodyPr anchor="ctr"/>
        <a:lstStyle/>
        <a:p>
          <a:r>
            <a:rPr lang="ru-RU" sz="1900" dirty="0"/>
            <a:t>Регулировка петель во входных дверях</a:t>
          </a:r>
        </a:p>
      </dgm:t>
    </dgm:pt>
    <dgm:pt modelId="{42D69631-3F96-BA46-9C31-4E728931C8DC}" type="parTrans" cxnId="{0BB67A60-9766-B142-8E2C-AC26C35039B9}">
      <dgm:prSet/>
      <dgm:spPr/>
      <dgm:t>
        <a:bodyPr/>
        <a:lstStyle/>
        <a:p>
          <a:endParaRPr lang="ru-RU"/>
        </a:p>
      </dgm:t>
    </dgm:pt>
    <dgm:pt modelId="{833BE191-78B0-514A-A320-2E14C0BDE5A7}" type="sibTrans" cxnId="{0BB67A60-9766-B142-8E2C-AC26C35039B9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47E857E-C518-49AB-818E-66742CB3D56E}" type="pres">
      <dgm:prSet presAssocID="{0E788136-C65D-4A5D-AB50-AB3E69561E29}" presName="thickLine" presStyleLbl="alignNode1" presStyleIdx="0" presStyleCnt="6"/>
      <dgm:spPr/>
    </dgm:pt>
    <dgm:pt modelId="{9784641C-D8B5-4F9F-BF91-D6CF05BFB305}" type="pres">
      <dgm:prSet presAssocID="{0E788136-C65D-4A5D-AB50-AB3E69561E29}" presName="horz1" presStyleCnt="0"/>
      <dgm:spPr/>
    </dgm:pt>
    <dgm:pt modelId="{8D85137C-C139-42C1-A94C-7865B456FFFD}" type="pres">
      <dgm:prSet presAssocID="{0E788136-C65D-4A5D-AB50-AB3E69561E29}" presName="tx1" presStyleLbl="revTx" presStyleIdx="0" presStyleCnt="6"/>
      <dgm:spPr/>
    </dgm:pt>
    <dgm:pt modelId="{4246B9CC-DEEA-41C8-B3F6-84E78921878C}" type="pres">
      <dgm:prSet presAssocID="{0E788136-C65D-4A5D-AB50-AB3E69561E29}" presName="vert1" presStyleCnt="0"/>
      <dgm:spPr/>
    </dgm:pt>
    <dgm:pt modelId="{751CADF0-2D15-4E9E-9211-315F4587B35D}" type="pres">
      <dgm:prSet presAssocID="{8FA745D9-58FF-4375-A10D-0C7B61635111}" presName="thickLine" presStyleLbl="alignNode1" presStyleIdx="1" presStyleCnt="6"/>
      <dgm:spPr/>
    </dgm:pt>
    <dgm:pt modelId="{4DEE62D7-A2E1-4C10-8077-45721AA9E757}" type="pres">
      <dgm:prSet presAssocID="{8FA745D9-58FF-4375-A10D-0C7B61635111}" presName="horz1" presStyleCnt="0"/>
      <dgm:spPr/>
    </dgm:pt>
    <dgm:pt modelId="{782629FA-B7BF-48E6-A768-871EADC38FB8}" type="pres">
      <dgm:prSet presAssocID="{8FA745D9-58FF-4375-A10D-0C7B61635111}" presName="tx1" presStyleLbl="revTx" presStyleIdx="1" presStyleCnt="6"/>
      <dgm:spPr/>
    </dgm:pt>
    <dgm:pt modelId="{539CEC69-BBED-4987-801C-64EB640C390D}" type="pres">
      <dgm:prSet presAssocID="{8FA745D9-58FF-4375-A10D-0C7B61635111}" presName="vert1" presStyleCnt="0"/>
      <dgm:spPr/>
    </dgm:pt>
    <dgm:pt modelId="{483E0733-D318-2E4C-A3A6-33F93344CFEE}" type="pres">
      <dgm:prSet presAssocID="{270AB539-CFB6-DE41-88BB-71DE5857D78F}" presName="thickLine" presStyleLbl="alignNode1" presStyleIdx="2" presStyleCnt="6"/>
      <dgm:spPr/>
    </dgm:pt>
    <dgm:pt modelId="{D81DEDB0-5978-8C45-AE9B-34CBBCA07C28}" type="pres">
      <dgm:prSet presAssocID="{270AB539-CFB6-DE41-88BB-71DE5857D78F}" presName="horz1" presStyleCnt="0"/>
      <dgm:spPr/>
    </dgm:pt>
    <dgm:pt modelId="{C101E499-8319-084E-9759-5ACBD400E381}" type="pres">
      <dgm:prSet presAssocID="{270AB539-CFB6-DE41-88BB-71DE5857D78F}" presName="tx1" presStyleLbl="revTx" presStyleIdx="2" presStyleCnt="6"/>
      <dgm:spPr/>
    </dgm:pt>
    <dgm:pt modelId="{623F68C9-F5CE-014C-88AB-A7A481954FE6}" type="pres">
      <dgm:prSet presAssocID="{270AB539-CFB6-DE41-88BB-71DE5857D78F}" presName="vert1" presStyleCnt="0"/>
      <dgm:spPr/>
    </dgm:pt>
    <dgm:pt modelId="{E9AA3038-0460-49DA-B701-02616188DFC3}" type="pres">
      <dgm:prSet presAssocID="{75E92F1B-F098-458E-818D-BC0CA4CB20E7}" presName="thickLine" presStyleLbl="alignNode1" presStyleIdx="3" presStyleCnt="6"/>
      <dgm:spPr/>
    </dgm:pt>
    <dgm:pt modelId="{C601069E-8E7D-4138-98A1-6E5D0681D6E4}" type="pres">
      <dgm:prSet presAssocID="{75E92F1B-F098-458E-818D-BC0CA4CB20E7}" presName="horz1" presStyleCnt="0"/>
      <dgm:spPr/>
    </dgm:pt>
    <dgm:pt modelId="{DBD39E6F-163E-4D53-8976-CDCD9ADF019E}" type="pres">
      <dgm:prSet presAssocID="{75E92F1B-F098-458E-818D-BC0CA4CB20E7}" presName="tx1" presStyleLbl="revTx" presStyleIdx="3" presStyleCnt="6"/>
      <dgm:spPr/>
    </dgm:pt>
    <dgm:pt modelId="{1F263D63-A0BD-4D71-9AF9-B38A75438682}" type="pres">
      <dgm:prSet presAssocID="{75E92F1B-F098-458E-818D-BC0CA4CB20E7}" presName="vert1" presStyleCnt="0"/>
      <dgm:spPr/>
    </dgm:pt>
    <dgm:pt modelId="{717D000B-E675-4080-844D-86D2E9811D8B}" type="pres">
      <dgm:prSet presAssocID="{00F49544-C8FC-4E41-B393-1388861A10AC}" presName="thickLine" presStyleLbl="alignNode1" presStyleIdx="4" presStyleCnt="6"/>
      <dgm:spPr/>
    </dgm:pt>
    <dgm:pt modelId="{C9A1C22E-7F74-4E0D-8EAC-A06642EE879A}" type="pres">
      <dgm:prSet presAssocID="{00F49544-C8FC-4E41-B393-1388861A10AC}" presName="horz1" presStyleCnt="0"/>
      <dgm:spPr/>
    </dgm:pt>
    <dgm:pt modelId="{8F319982-479B-48BD-A32A-EB2D76497A1C}" type="pres">
      <dgm:prSet presAssocID="{00F49544-C8FC-4E41-B393-1388861A10AC}" presName="tx1" presStyleLbl="revTx" presStyleIdx="4" presStyleCnt="6"/>
      <dgm:spPr/>
    </dgm:pt>
    <dgm:pt modelId="{E0850129-D75F-4482-9169-5A42D9D8E576}" type="pres">
      <dgm:prSet presAssocID="{00F49544-C8FC-4E41-B393-1388861A10AC}" presName="vert1" presStyleCnt="0"/>
      <dgm:spPr/>
    </dgm:pt>
    <dgm:pt modelId="{32B16C0E-6E4E-5D4A-9641-F71409984651}" type="pres">
      <dgm:prSet presAssocID="{7D159107-D6D5-9848-9ACC-857AB5EC0200}" presName="thickLine" presStyleLbl="alignNode1" presStyleIdx="5" presStyleCnt="6"/>
      <dgm:spPr/>
    </dgm:pt>
    <dgm:pt modelId="{89C9B150-C349-5E47-BDE7-C1AF9A0AAC06}" type="pres">
      <dgm:prSet presAssocID="{7D159107-D6D5-9848-9ACC-857AB5EC0200}" presName="horz1" presStyleCnt="0"/>
      <dgm:spPr/>
    </dgm:pt>
    <dgm:pt modelId="{CE0F9079-407E-D24A-B7AA-3122F6F987BD}" type="pres">
      <dgm:prSet presAssocID="{7D159107-D6D5-9848-9ACC-857AB5EC0200}" presName="tx1" presStyleLbl="revTx" presStyleIdx="5" presStyleCnt="6"/>
      <dgm:spPr/>
    </dgm:pt>
    <dgm:pt modelId="{F3CEADDA-2920-3C49-ABD6-7FCC2EF411ED}" type="pres">
      <dgm:prSet presAssocID="{7D159107-D6D5-9848-9ACC-857AB5EC0200}" presName="vert1" presStyleCnt="0"/>
      <dgm:spPr/>
    </dgm:pt>
  </dgm:ptLst>
  <dgm:cxnLst>
    <dgm:cxn modelId="{87344735-92C9-9348-A951-F19B8D5C12C6}" srcId="{7CF33A2E-ABA6-4CC0-B113-D45AFE9B77D2}" destId="{270AB539-CFB6-DE41-88BB-71DE5857D78F}" srcOrd="2" destOrd="0" parTransId="{A3C94F4F-F574-874B-A096-63F6B0FD12B7}" sibTransId="{74FAFBD8-6E3D-F845-A76B-863339874553}"/>
    <dgm:cxn modelId="{2FACF536-9EF6-4845-A332-209F7401620A}" srcId="{7CF33A2E-ABA6-4CC0-B113-D45AFE9B77D2}" destId="{00F49544-C8FC-4E41-B393-1388861A10AC}" srcOrd="4" destOrd="0" parTransId="{F8536539-44C2-4324-A2B0-200029E7A2F7}" sibTransId="{E0091E1F-C4CB-4888-B142-FE0BB9DC283D}"/>
    <dgm:cxn modelId="{3C4B6A3C-C97E-417A-A0DB-FF85B67DD7FC}" type="presOf" srcId="{8FA745D9-58FF-4375-A10D-0C7B61635111}" destId="{782629FA-B7BF-48E6-A768-871EADC38FB8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BB67A60-9766-B142-8E2C-AC26C35039B9}" srcId="{7CF33A2E-ABA6-4CC0-B113-D45AFE9B77D2}" destId="{7D159107-D6D5-9848-9ACC-857AB5EC0200}" srcOrd="5" destOrd="0" parTransId="{42D69631-3F96-BA46-9C31-4E728931C8DC}" sibTransId="{833BE191-78B0-514A-A320-2E14C0BDE5A7}"/>
    <dgm:cxn modelId="{9044A784-28CF-496C-A7FA-2E17AD25DFAA}" srcId="{7CF33A2E-ABA6-4CC0-B113-D45AFE9B77D2}" destId="{0E788136-C65D-4A5D-AB50-AB3E69561E29}" srcOrd="0" destOrd="0" parTransId="{717D8101-4132-42F4-8B3D-49585880082F}" sibTransId="{B533D14C-A880-42AE-9F5E-A0A0369B5180}"/>
    <dgm:cxn modelId="{C9384290-0540-054D-BCF1-71ECD102FC8D}" type="presOf" srcId="{7D159107-D6D5-9848-9ACC-857AB5EC0200}" destId="{CE0F9079-407E-D24A-B7AA-3122F6F987BD}" srcOrd="0" destOrd="0" presId="urn:microsoft.com/office/officeart/2008/layout/LinedList"/>
    <dgm:cxn modelId="{DFDF5F92-B67C-1A4F-8FEB-3AB6A2A9AF7E}" type="presOf" srcId="{270AB539-CFB6-DE41-88BB-71DE5857D78F}" destId="{C101E499-8319-084E-9759-5ACBD400E381}" srcOrd="0" destOrd="0" presId="urn:microsoft.com/office/officeart/2008/layout/LinedList"/>
    <dgm:cxn modelId="{B1284498-E361-40FE-8F24-65FB0A39A8BE}" type="presOf" srcId="{00F49544-C8FC-4E41-B393-1388861A10AC}" destId="{8F319982-479B-48BD-A32A-EB2D76497A1C}" srcOrd="0" destOrd="0" presId="urn:microsoft.com/office/officeart/2008/layout/LinedList"/>
    <dgm:cxn modelId="{1F35C598-C21A-4DFA-8CD7-0DA2C23D4AE8}" type="presOf" srcId="{0E788136-C65D-4A5D-AB50-AB3E69561E29}" destId="{8D85137C-C139-42C1-A94C-7865B456FFFD}" srcOrd="0" destOrd="0" presId="urn:microsoft.com/office/officeart/2008/layout/LinedList"/>
    <dgm:cxn modelId="{7DFA77A6-BFCC-404F-B5F2-3A762D8D1BE4}" srcId="{7CF33A2E-ABA6-4CC0-B113-D45AFE9B77D2}" destId="{75E92F1B-F098-458E-818D-BC0CA4CB20E7}" srcOrd="3" destOrd="0" parTransId="{D5834589-9DDC-479F-BB54-59A67B72480E}" sibTransId="{E109F8C7-4706-41FE-8353-BBBED41EC558}"/>
    <dgm:cxn modelId="{436CC9AA-4902-40D6-96E1-88CF2375C6ED}" srcId="{7CF33A2E-ABA6-4CC0-B113-D45AFE9B77D2}" destId="{8FA745D9-58FF-4375-A10D-0C7B61635111}" srcOrd="1" destOrd="0" parTransId="{7CCA899C-04F4-4ADE-B97C-C0D8B217181B}" sibTransId="{B75789BF-B28D-4778-BD4D-9E7B0D32F8D2}"/>
    <dgm:cxn modelId="{C3AC87E6-1B0F-4D71-A9CF-20352300211E}" type="presOf" srcId="{75E92F1B-F098-458E-818D-BC0CA4CB20E7}" destId="{DBD39E6F-163E-4D53-8976-CDCD9ADF019E}" srcOrd="0" destOrd="0" presId="urn:microsoft.com/office/officeart/2008/layout/LinedList"/>
    <dgm:cxn modelId="{2D0FBA15-489F-4855-86C9-11D3B60E5704}" type="presParOf" srcId="{C144393C-C46A-407D-B9BB-663670DC4BDB}" destId="{447E857E-C518-49AB-818E-66742CB3D56E}" srcOrd="0" destOrd="0" presId="urn:microsoft.com/office/officeart/2008/layout/LinedList"/>
    <dgm:cxn modelId="{C8A7C4BC-4797-4164-A4B2-DD318185C1C6}" type="presParOf" srcId="{C144393C-C46A-407D-B9BB-663670DC4BDB}" destId="{9784641C-D8B5-4F9F-BF91-D6CF05BFB305}" srcOrd="1" destOrd="0" presId="urn:microsoft.com/office/officeart/2008/layout/LinedList"/>
    <dgm:cxn modelId="{D8F201B0-A816-4B2C-8FFE-DD80F9B0B324}" type="presParOf" srcId="{9784641C-D8B5-4F9F-BF91-D6CF05BFB305}" destId="{8D85137C-C139-42C1-A94C-7865B456FFFD}" srcOrd="0" destOrd="0" presId="urn:microsoft.com/office/officeart/2008/layout/LinedList"/>
    <dgm:cxn modelId="{251DBD75-7561-4176-BA5A-EDB5278813A3}" type="presParOf" srcId="{9784641C-D8B5-4F9F-BF91-D6CF05BFB305}" destId="{4246B9CC-DEEA-41C8-B3F6-84E78921878C}" srcOrd="1" destOrd="0" presId="urn:microsoft.com/office/officeart/2008/layout/LinedList"/>
    <dgm:cxn modelId="{AFE230E1-012C-4D8B-94A5-0CC90A9B8EBF}" type="presParOf" srcId="{C144393C-C46A-407D-B9BB-663670DC4BDB}" destId="{751CADF0-2D15-4E9E-9211-315F4587B35D}" srcOrd="2" destOrd="0" presId="urn:microsoft.com/office/officeart/2008/layout/LinedList"/>
    <dgm:cxn modelId="{1868DAB4-B7D0-4C77-BE70-492AB6F0AEAB}" type="presParOf" srcId="{C144393C-C46A-407D-B9BB-663670DC4BDB}" destId="{4DEE62D7-A2E1-4C10-8077-45721AA9E757}" srcOrd="3" destOrd="0" presId="urn:microsoft.com/office/officeart/2008/layout/LinedList"/>
    <dgm:cxn modelId="{ECBBD963-59D7-4653-8211-17C27A47BD11}" type="presParOf" srcId="{4DEE62D7-A2E1-4C10-8077-45721AA9E757}" destId="{782629FA-B7BF-48E6-A768-871EADC38FB8}" srcOrd="0" destOrd="0" presId="urn:microsoft.com/office/officeart/2008/layout/LinedList"/>
    <dgm:cxn modelId="{53242E8B-D273-4EFF-96E1-45138081A051}" type="presParOf" srcId="{4DEE62D7-A2E1-4C10-8077-45721AA9E757}" destId="{539CEC69-BBED-4987-801C-64EB640C390D}" srcOrd="1" destOrd="0" presId="urn:microsoft.com/office/officeart/2008/layout/LinedList"/>
    <dgm:cxn modelId="{61549CB0-5D20-544C-BCA9-A19C0B479606}" type="presParOf" srcId="{C144393C-C46A-407D-B9BB-663670DC4BDB}" destId="{483E0733-D318-2E4C-A3A6-33F93344CFEE}" srcOrd="4" destOrd="0" presId="urn:microsoft.com/office/officeart/2008/layout/LinedList"/>
    <dgm:cxn modelId="{1FCF2426-1211-1941-BB12-CF4DFBEB3350}" type="presParOf" srcId="{C144393C-C46A-407D-B9BB-663670DC4BDB}" destId="{D81DEDB0-5978-8C45-AE9B-34CBBCA07C28}" srcOrd="5" destOrd="0" presId="urn:microsoft.com/office/officeart/2008/layout/LinedList"/>
    <dgm:cxn modelId="{B0E6DB37-C572-5A46-BD6D-3AE0B5EE5D66}" type="presParOf" srcId="{D81DEDB0-5978-8C45-AE9B-34CBBCA07C28}" destId="{C101E499-8319-084E-9759-5ACBD400E381}" srcOrd="0" destOrd="0" presId="urn:microsoft.com/office/officeart/2008/layout/LinedList"/>
    <dgm:cxn modelId="{A812E3C1-9E74-574C-A54B-BC0389084DEE}" type="presParOf" srcId="{D81DEDB0-5978-8C45-AE9B-34CBBCA07C28}" destId="{623F68C9-F5CE-014C-88AB-A7A481954FE6}" srcOrd="1" destOrd="0" presId="urn:microsoft.com/office/officeart/2008/layout/LinedList"/>
    <dgm:cxn modelId="{1A94583A-01C2-4F16-B6EE-3EA18471C50D}" type="presParOf" srcId="{C144393C-C46A-407D-B9BB-663670DC4BDB}" destId="{E9AA3038-0460-49DA-B701-02616188DFC3}" srcOrd="6" destOrd="0" presId="urn:microsoft.com/office/officeart/2008/layout/LinedList"/>
    <dgm:cxn modelId="{E315AD3B-CD0A-458A-B1C3-1850C1C92C8C}" type="presParOf" srcId="{C144393C-C46A-407D-B9BB-663670DC4BDB}" destId="{C601069E-8E7D-4138-98A1-6E5D0681D6E4}" srcOrd="7" destOrd="0" presId="urn:microsoft.com/office/officeart/2008/layout/LinedList"/>
    <dgm:cxn modelId="{435DF444-1B1E-4142-B8D4-C6C4F4F152D1}" type="presParOf" srcId="{C601069E-8E7D-4138-98A1-6E5D0681D6E4}" destId="{DBD39E6F-163E-4D53-8976-CDCD9ADF019E}" srcOrd="0" destOrd="0" presId="urn:microsoft.com/office/officeart/2008/layout/LinedList"/>
    <dgm:cxn modelId="{33E5ECD7-D087-477E-B33E-E77EB882247C}" type="presParOf" srcId="{C601069E-8E7D-4138-98A1-6E5D0681D6E4}" destId="{1F263D63-A0BD-4D71-9AF9-B38A75438682}" srcOrd="1" destOrd="0" presId="urn:microsoft.com/office/officeart/2008/layout/LinedList"/>
    <dgm:cxn modelId="{EDB46AAF-C2EF-4B69-A730-862040FD9289}" type="presParOf" srcId="{C144393C-C46A-407D-B9BB-663670DC4BDB}" destId="{717D000B-E675-4080-844D-86D2E9811D8B}" srcOrd="8" destOrd="0" presId="urn:microsoft.com/office/officeart/2008/layout/LinedList"/>
    <dgm:cxn modelId="{4A2C2CDA-2C4D-4AEB-8B9A-9DE67FEAAFF5}" type="presParOf" srcId="{C144393C-C46A-407D-B9BB-663670DC4BDB}" destId="{C9A1C22E-7F74-4E0D-8EAC-A06642EE879A}" srcOrd="9" destOrd="0" presId="urn:microsoft.com/office/officeart/2008/layout/LinedList"/>
    <dgm:cxn modelId="{BDE292D5-61A7-408E-8A29-B9BC8E6AF92E}" type="presParOf" srcId="{C9A1C22E-7F74-4E0D-8EAC-A06642EE879A}" destId="{8F319982-479B-48BD-A32A-EB2D76497A1C}" srcOrd="0" destOrd="0" presId="urn:microsoft.com/office/officeart/2008/layout/LinedList"/>
    <dgm:cxn modelId="{6FAC8CFC-DD08-4FD1-B5BC-F04784A75159}" type="presParOf" srcId="{C9A1C22E-7F74-4E0D-8EAC-A06642EE879A}" destId="{E0850129-D75F-4482-9169-5A42D9D8E576}" srcOrd="1" destOrd="0" presId="urn:microsoft.com/office/officeart/2008/layout/LinedList"/>
    <dgm:cxn modelId="{CEA89036-69C7-7C4E-8D42-262A0661BBB5}" type="presParOf" srcId="{C144393C-C46A-407D-B9BB-663670DC4BDB}" destId="{32B16C0E-6E4E-5D4A-9641-F71409984651}" srcOrd="10" destOrd="0" presId="urn:microsoft.com/office/officeart/2008/layout/LinedList"/>
    <dgm:cxn modelId="{CF7E5AB4-5FED-E843-A2B8-ABD5805EFC1B}" type="presParOf" srcId="{C144393C-C46A-407D-B9BB-663670DC4BDB}" destId="{89C9B150-C349-5E47-BDE7-C1AF9A0AAC06}" srcOrd="11" destOrd="0" presId="urn:microsoft.com/office/officeart/2008/layout/LinedList"/>
    <dgm:cxn modelId="{95287EF0-88C5-4746-973B-69B7F73B2206}" type="presParOf" srcId="{89C9B150-C349-5E47-BDE7-C1AF9A0AAC06}" destId="{CE0F9079-407E-D24A-B7AA-3122F6F987BD}" srcOrd="0" destOrd="0" presId="urn:microsoft.com/office/officeart/2008/layout/LinedList"/>
    <dgm:cxn modelId="{4739A2D2-D60F-6C46-812C-96F9ED071C6F}" type="presParOf" srcId="{89C9B150-C349-5E47-BDE7-C1AF9A0AAC06}" destId="{F3CEADDA-2920-3C49-ABD6-7FCC2EF41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ноябрь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E857E-C518-49AB-818E-66742CB3D56E}">
      <dsp:nvSpPr>
        <dsp:cNvPr id="0" name=""/>
        <dsp:cNvSpPr/>
      </dsp:nvSpPr>
      <dsp:spPr>
        <a:xfrm>
          <a:off x="0" y="239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85137C-C139-42C1-A94C-7865B456FFFD}">
      <dsp:nvSpPr>
        <dsp:cNvPr id="0" name=""/>
        <dsp:cNvSpPr/>
      </dsp:nvSpPr>
      <dsp:spPr>
        <a:xfrm>
          <a:off x="0" y="2390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Проведен ремонт усилителя сигнала сотовой связи в паркинге на -2 этаже</a:t>
          </a:r>
        </a:p>
      </dsp:txBody>
      <dsp:txXfrm>
        <a:off x="0" y="2390"/>
        <a:ext cx="8369779" cy="815018"/>
      </dsp:txXfrm>
    </dsp:sp>
    <dsp:sp modelId="{751CADF0-2D15-4E9E-9211-315F4587B35D}">
      <dsp:nvSpPr>
        <dsp:cNvPr id="0" name=""/>
        <dsp:cNvSpPr/>
      </dsp:nvSpPr>
      <dsp:spPr>
        <a:xfrm>
          <a:off x="0" y="817408"/>
          <a:ext cx="8369779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2629FA-B7BF-48E6-A768-871EADC38FB8}">
      <dsp:nvSpPr>
        <dsp:cNvPr id="0" name=""/>
        <dsp:cNvSpPr/>
      </dsp:nvSpPr>
      <dsp:spPr>
        <a:xfrm>
          <a:off x="0" y="817408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Ремонт лифтового оборудования в подъезде № 1 (замена датчика позиционирования дверей)</a:t>
          </a:r>
        </a:p>
      </dsp:txBody>
      <dsp:txXfrm>
        <a:off x="0" y="817408"/>
        <a:ext cx="8369779" cy="815018"/>
      </dsp:txXfrm>
    </dsp:sp>
    <dsp:sp modelId="{483E0733-D318-2E4C-A3A6-33F93344CFEE}">
      <dsp:nvSpPr>
        <dsp:cNvPr id="0" name=""/>
        <dsp:cNvSpPr/>
      </dsp:nvSpPr>
      <dsp:spPr>
        <a:xfrm>
          <a:off x="0" y="1632426"/>
          <a:ext cx="8369779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01E499-8319-084E-9759-5ACBD400E381}">
      <dsp:nvSpPr>
        <dsp:cNvPr id="0" name=""/>
        <dsp:cNvSpPr/>
      </dsp:nvSpPr>
      <dsp:spPr>
        <a:xfrm>
          <a:off x="0" y="1632426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Проведен сезонный осмотр здания и территории </a:t>
          </a:r>
        </a:p>
      </dsp:txBody>
      <dsp:txXfrm>
        <a:off x="0" y="1632426"/>
        <a:ext cx="8369779" cy="815018"/>
      </dsp:txXfrm>
    </dsp:sp>
    <dsp:sp modelId="{E9AA3038-0460-49DA-B701-02616188DFC3}">
      <dsp:nvSpPr>
        <dsp:cNvPr id="0" name=""/>
        <dsp:cNvSpPr/>
      </dsp:nvSpPr>
      <dsp:spPr>
        <a:xfrm>
          <a:off x="0" y="2447445"/>
          <a:ext cx="8369779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D39E6F-163E-4D53-8976-CDCD9ADF019E}">
      <dsp:nvSpPr>
        <dsp:cNvPr id="0" name=""/>
        <dsp:cNvSpPr/>
      </dsp:nvSpPr>
      <dsp:spPr>
        <a:xfrm>
          <a:off x="0" y="2447445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приборов отопления в паркинге на -1 и -2 этаже</a:t>
          </a:r>
        </a:p>
      </dsp:txBody>
      <dsp:txXfrm>
        <a:off x="0" y="2447445"/>
        <a:ext cx="8369779" cy="815018"/>
      </dsp:txXfrm>
    </dsp:sp>
    <dsp:sp modelId="{717D000B-E675-4080-844D-86D2E9811D8B}">
      <dsp:nvSpPr>
        <dsp:cNvPr id="0" name=""/>
        <dsp:cNvSpPr/>
      </dsp:nvSpPr>
      <dsp:spPr>
        <a:xfrm>
          <a:off x="0" y="3262463"/>
          <a:ext cx="8369779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319982-479B-48BD-A32A-EB2D76497A1C}">
      <dsp:nvSpPr>
        <dsp:cNvPr id="0" name=""/>
        <dsp:cNvSpPr/>
      </dsp:nvSpPr>
      <dsp:spPr>
        <a:xfrm>
          <a:off x="0" y="3262463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Ремонт тепловой завесы подъезда № 3</a:t>
          </a:r>
        </a:p>
      </dsp:txBody>
      <dsp:txXfrm>
        <a:off x="0" y="3262463"/>
        <a:ext cx="8369779" cy="815018"/>
      </dsp:txXfrm>
    </dsp:sp>
    <dsp:sp modelId="{32B16C0E-6E4E-5D4A-9641-F71409984651}">
      <dsp:nvSpPr>
        <dsp:cNvPr id="0" name=""/>
        <dsp:cNvSpPr/>
      </dsp:nvSpPr>
      <dsp:spPr>
        <a:xfrm>
          <a:off x="0" y="4077481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0F9079-407E-D24A-B7AA-3122F6F987BD}">
      <dsp:nvSpPr>
        <dsp:cNvPr id="0" name=""/>
        <dsp:cNvSpPr/>
      </dsp:nvSpPr>
      <dsp:spPr>
        <a:xfrm>
          <a:off x="0" y="4077481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Регулировка петель во входных дверях</a:t>
          </a:r>
        </a:p>
      </dsp:txBody>
      <dsp:txXfrm>
        <a:off x="0" y="4077481"/>
        <a:ext cx="8369779" cy="81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Ноябрь 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выполнена две аварийные заявки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D154A4-FFE9-0040-AF5A-5A85592B7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416027"/>
              </p:ext>
            </p:extLst>
          </p:nvPr>
        </p:nvGraphicFramePr>
        <p:xfrm>
          <a:off x="637539" y="1784441"/>
          <a:ext cx="7886699" cy="1300271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3647058150"/>
                    </a:ext>
                  </a:extLst>
                </a:gridCol>
                <a:gridCol w="1513713">
                  <a:extLst>
                    <a:ext uri="{9D8B030D-6E8A-4147-A177-3AD203B41FA5}">
                      <a16:colId xmlns:a16="http://schemas.microsoft.com/office/drawing/2014/main" val="4065331880"/>
                    </a:ext>
                  </a:extLst>
                </a:gridCol>
                <a:gridCol w="1639795">
                  <a:extLst>
                    <a:ext uri="{9D8B030D-6E8A-4147-A177-3AD203B41FA5}">
                      <a16:colId xmlns:a16="http://schemas.microsoft.com/office/drawing/2014/main" val="2288214468"/>
                    </a:ext>
                  </a:extLst>
                </a:gridCol>
                <a:gridCol w="1535723">
                  <a:extLst>
                    <a:ext uri="{9D8B030D-6E8A-4147-A177-3AD203B41FA5}">
                      <a16:colId xmlns:a16="http://schemas.microsoft.com/office/drawing/2014/main" val="3727455546"/>
                    </a:ext>
                  </a:extLst>
                </a:gridCol>
                <a:gridCol w="2454518">
                  <a:extLst>
                    <a:ext uri="{9D8B030D-6E8A-4147-A177-3AD203B41FA5}">
                      <a16:colId xmlns:a16="http://schemas.microsoft.com/office/drawing/2014/main" val="4040385218"/>
                    </a:ext>
                  </a:extLst>
                </a:gridCol>
              </a:tblGrid>
              <a:tr h="46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№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8029"/>
                  </a:ext>
                </a:extLst>
              </a:tr>
              <a:tr h="83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12.11.2023 г  10:00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под. № 3 кв 187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Протечка на трубопроволе ГВС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Проведены работы по устранению протечки. Наложен жгут.  15 ноября проведение сварочных работы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0123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2E38388-D589-29EF-CC03-92FBE231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52963"/>
              </p:ext>
            </p:extLst>
          </p:nvPr>
        </p:nvGraphicFramePr>
        <p:xfrm>
          <a:off x="637539" y="3084712"/>
          <a:ext cx="7886699" cy="837532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512843819"/>
                    </a:ext>
                  </a:extLst>
                </a:gridCol>
                <a:gridCol w="1513713">
                  <a:extLst>
                    <a:ext uri="{9D8B030D-6E8A-4147-A177-3AD203B41FA5}">
                      <a16:colId xmlns:a16="http://schemas.microsoft.com/office/drawing/2014/main" val="919348192"/>
                    </a:ext>
                  </a:extLst>
                </a:gridCol>
                <a:gridCol w="1639795">
                  <a:extLst>
                    <a:ext uri="{9D8B030D-6E8A-4147-A177-3AD203B41FA5}">
                      <a16:colId xmlns:a16="http://schemas.microsoft.com/office/drawing/2014/main" val="668381524"/>
                    </a:ext>
                  </a:extLst>
                </a:gridCol>
                <a:gridCol w="1535723">
                  <a:extLst>
                    <a:ext uri="{9D8B030D-6E8A-4147-A177-3AD203B41FA5}">
                      <a16:colId xmlns:a16="http://schemas.microsoft.com/office/drawing/2014/main" val="167706810"/>
                    </a:ext>
                  </a:extLst>
                </a:gridCol>
                <a:gridCol w="2454518">
                  <a:extLst>
                    <a:ext uri="{9D8B030D-6E8A-4147-A177-3AD203B41FA5}">
                      <a16:colId xmlns:a16="http://schemas.microsoft.com/office/drawing/2014/main" val="2590274833"/>
                    </a:ext>
                  </a:extLst>
                </a:gridCol>
              </a:tblGrid>
              <a:tr h="83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17.11.2023 г. 9:32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под.№.2 кв..96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Засор канализации по стояку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 помощью подрядчика проведена работы по прочистке стояка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34725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металл&#10;&#10;Автоматически созданное описание">
            <a:extLst>
              <a:ext uri="{FF2B5EF4-FFF2-40B4-BE49-F238E27FC236}">
                <a16:creationId xmlns:a16="http://schemas.microsoft.com/office/drawing/2014/main" id="{072D0BDA-024B-B3A0-03D4-2978F09FA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99" y="4089191"/>
            <a:ext cx="1938130" cy="193813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руба, цилиндр, металл, шарнир&#10;&#10;Автоматически созданное описание">
            <a:extLst>
              <a:ext uri="{FF2B5EF4-FFF2-40B4-BE49-F238E27FC236}">
                <a16:creationId xmlns:a16="http://schemas.microsoft.com/office/drawing/2014/main" id="{0403393B-07D8-4B93-4F76-7F366927D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9" y="4089191"/>
            <a:ext cx="1938130" cy="193813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ена, строительство, в помещении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64F03099-6BF4-9080-E21E-F2505F6EDC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36" y="4089191"/>
            <a:ext cx="1247194" cy="193813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в помещении, земля, п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DF5F7A76-0BE8-D3BF-941F-A1293D71C8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4089191"/>
            <a:ext cx="1449055" cy="19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466581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2023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ноябрь 2023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25 980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ноябре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235015"/>
              </p:ext>
            </p:extLst>
          </p:nvPr>
        </p:nvGraphicFramePr>
        <p:xfrm>
          <a:off x="387111" y="2113629"/>
          <a:ext cx="8369778" cy="1607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Комплексная уборка ковриков в тамбурах вестибюля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удаление пыли с трубопроводов и ПК в паркинге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 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19138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DF516DA-55B0-7D83-E6D2-244F3940F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46747"/>
              </p:ext>
            </p:extLst>
          </p:nvPr>
        </p:nvGraphicFramePr>
        <p:xfrm>
          <a:off x="396000" y="3720882"/>
          <a:ext cx="8369778" cy="55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672618200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1509942993"/>
                    </a:ext>
                  </a:extLst>
                </a:gridCol>
              </a:tblGrid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Комплексная очистка лотков и приямков в паркинге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 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4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661838"/>
              </p:ext>
            </p:extLst>
          </p:nvPr>
        </p:nvGraphicFramePr>
        <p:xfrm>
          <a:off x="501588" y="1275595"/>
          <a:ext cx="8140824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Ноябрь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effectLst/>
                        </a:rPr>
                        <a:t>34 041 034,63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effectLst/>
                        </a:rPr>
                        <a:t>682 950</a:t>
                      </a:r>
                      <a:r>
                        <a:rPr lang="en-US" dirty="0">
                          <a:effectLst/>
                        </a:rPr>
                        <a:t>,82</a:t>
                      </a:r>
                      <a:r>
                        <a:rPr lang="ru-RU" dirty="0">
                          <a:effectLst/>
                        </a:rPr>
                        <a:t>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endParaRPr lang="ru-RU" i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effectLst/>
                        </a:rPr>
                        <a:t>34 723 985,45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245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656,02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852627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поручня для тележек в подъезде №1 на -1 и -2 этаже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F936B6-9FE7-4DE4-92BF-2BC27CFFEE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1" y="1123030"/>
            <a:ext cx="3510000" cy="468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4C5C24-593E-4A7B-9362-5FE10AE2DF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9" y="1123030"/>
            <a:ext cx="351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7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Техническое обслуживание насосной станции системы пожаротушения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96B1539-5C5D-4C55-B5D8-98FE52789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620000"/>
            <a:ext cx="2160000" cy="32389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748947A-098D-4F67-8B06-FE5EA638D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620000"/>
            <a:ext cx="2160000" cy="323898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D21FFAE-924C-415E-AE40-6713024C67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620000"/>
            <a:ext cx="2160000" cy="323898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B39A68-6206-4D96-B115-3B4809DAD0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620000"/>
            <a:ext cx="2160000" cy="3238988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5003C06D-A995-695D-6BCC-C39D3E2ED82C}"/>
              </a:ext>
            </a:extLst>
          </p:cNvPr>
          <p:cNvSpPr txBox="1">
            <a:spLocks/>
          </p:cNvSpPr>
          <p:nvPr/>
        </p:nvSpPr>
        <p:spPr>
          <a:xfrm>
            <a:off x="72000" y="591317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 Заменены задвижки и обратных клапанов в системе пожаротушения </a:t>
            </a:r>
          </a:p>
        </p:txBody>
      </p:sp>
    </p:spTree>
    <p:extLst>
      <p:ext uri="{BB962C8B-B14F-4D97-AF65-F5344CB8AC3E}">
        <p14:creationId xmlns:p14="http://schemas.microsoft.com/office/powerpoint/2010/main" val="232754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работоспособности уличного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C13C02-D5C4-4439-9C32-15EE91F8C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509000"/>
            <a:ext cx="2880000" cy="384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9C980D-A90E-48CF-B9CF-88E2B7F2F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74" y="1509000"/>
            <a:ext cx="2880000" cy="384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75E0F2-ACA6-4051-BB88-E79C0FE1D2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826" y="1509001"/>
            <a:ext cx="2880000" cy="38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83CECF-B9B4-465C-B707-333F3847A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3600000"/>
            <a:ext cx="1614600" cy="21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50EC3E-28A7-4445-B522-5EC8DB0496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1116000"/>
            <a:ext cx="1620000" cy="21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6DAD4F-FA79-4EAB-A294-1C68D41EE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1116000"/>
            <a:ext cx="1620000" cy="216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10999F-C06F-4C8C-B15A-6B6A76C59B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3600000"/>
            <a:ext cx="1620000" cy="216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592FD74-2736-4303-92D2-6DAED81DBB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116000"/>
            <a:ext cx="1614600" cy="216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62B875-3E19-4A4A-AEFC-F14C48D8CC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1116000"/>
            <a:ext cx="1614600" cy="216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94309E4-3803-4CA9-A81C-466A47EF8C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3600000"/>
            <a:ext cx="1614600" cy="216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660B22F-40A1-49A0-B782-75C0BE5313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3600000"/>
            <a:ext cx="162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947040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79023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87,2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12.2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36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923,2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84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25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ноябрь 2023 года выполнили 614 заявка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25939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4 721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5 056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614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b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6961</TotalTime>
  <Words>558</Words>
  <Application>Microsoft Office PowerPoint</Application>
  <PresentationFormat>Экран (4:3)</PresentationFormat>
  <Paragraphs>107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377</cp:revision>
  <dcterms:created xsi:type="dcterms:W3CDTF">2022-01-28T09:16:54Z</dcterms:created>
  <dcterms:modified xsi:type="dcterms:W3CDTF">2023-12-10T13:11:03Z</dcterms:modified>
</cp:coreProperties>
</file>