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2" r:id="rId4"/>
    <p:sldId id="293" r:id="rId5"/>
    <p:sldId id="291" r:id="rId6"/>
    <p:sldId id="290" r:id="rId7"/>
    <p:sldId id="294" r:id="rId8"/>
    <p:sldId id="266" r:id="rId9"/>
    <p:sldId id="282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март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F87AF5-6861-44D8-A78F-C490401096C4}">
      <dgm:prSet custT="1"/>
      <dgm:spPr/>
      <dgm:t>
        <a:bodyPr/>
        <a:lstStyle/>
        <a:p>
          <a:r>
            <a:rPr lang="ru-RU" sz="1800" dirty="0"/>
            <a:t>Обслуживание ИТП </a:t>
          </a:r>
          <a:r>
            <a:rPr lang="ru-RU" sz="6500" dirty="0"/>
            <a:t> </a:t>
          </a:r>
        </a:p>
      </dgm:t>
    </dgm:pt>
    <dgm:pt modelId="{71A5137D-6CDE-407B-AB97-04FDADC5AF91}" type="parTrans" cxnId="{AD44F848-007F-4C6D-8ABA-F1887EFA288E}">
      <dgm:prSet/>
      <dgm:spPr/>
      <dgm:t>
        <a:bodyPr/>
        <a:lstStyle/>
        <a:p>
          <a:endParaRPr lang="ru-RU"/>
        </a:p>
      </dgm:t>
    </dgm:pt>
    <dgm:pt modelId="{ED9E1440-1AD8-448A-BD84-9602F452F976}" type="sibTrans" cxnId="{AD44F848-007F-4C6D-8ABA-F1887EFA288E}">
      <dgm:prSet/>
      <dgm:spPr/>
      <dgm:t>
        <a:bodyPr/>
        <a:lstStyle/>
        <a:p>
          <a:endParaRPr lang="ru-RU"/>
        </a:p>
      </dgm:t>
    </dgm:pt>
    <dgm:pt modelId="{1D591456-0618-4AC1-BE3C-5D0A0E320A7F}">
      <dgm:prSet custT="1"/>
      <dgm:spPr/>
      <dgm:t>
        <a:bodyPr anchor="ctr"/>
        <a:lstStyle/>
        <a:p>
          <a:r>
            <a:rPr lang="ru-RU" sz="1800" dirty="0"/>
            <a:t>Обслуживание системы видеонаблюдения и СКУД</a:t>
          </a:r>
        </a:p>
      </dgm:t>
    </dgm:pt>
    <dgm:pt modelId="{4C5878E2-56D1-42CE-8932-B6EB0633B504}" type="parTrans" cxnId="{119CF4DA-9CC9-4A04-9EBA-33B7283DE7E3}">
      <dgm:prSet/>
      <dgm:spPr/>
      <dgm:t>
        <a:bodyPr/>
        <a:lstStyle/>
        <a:p>
          <a:endParaRPr lang="ru-RU"/>
        </a:p>
      </dgm:t>
    </dgm:pt>
    <dgm:pt modelId="{1BEC0240-8F94-48D1-BD20-B5ECF26AB789}" type="sibTrans" cxnId="{119CF4DA-9CC9-4A04-9EBA-33B7283DE7E3}">
      <dgm:prSet/>
      <dgm:spPr/>
      <dgm:t>
        <a:bodyPr/>
        <a:lstStyle/>
        <a:p>
          <a:endParaRPr lang="ru-RU"/>
        </a:p>
      </dgm:t>
    </dgm:pt>
    <dgm:pt modelId="{10E350F7-53B3-4513-840B-C7A1A54403C2}">
      <dgm:prSet custT="1"/>
      <dgm:spPr/>
      <dgm:t>
        <a:bodyPr anchor="ctr"/>
        <a:lstStyle/>
        <a:p>
          <a:r>
            <a:rPr lang="ru-RU" sz="1800" dirty="0"/>
            <a:t>Обслуживание ворот в паркинг.  Замена тросов и регулировка привода</a:t>
          </a:r>
        </a:p>
      </dgm:t>
    </dgm:pt>
    <dgm:pt modelId="{3B132546-93E0-497C-9254-4459DBDB2F9F}" type="parTrans" cxnId="{22F40158-53A3-4A6F-8B4D-F5B4948A13C8}">
      <dgm:prSet/>
      <dgm:spPr/>
      <dgm:t>
        <a:bodyPr/>
        <a:lstStyle/>
        <a:p>
          <a:endParaRPr lang="ru-RU"/>
        </a:p>
      </dgm:t>
    </dgm:pt>
    <dgm:pt modelId="{BEB4B59F-EB58-414A-940A-A1C5AF3FD270}" type="sibTrans" cxnId="{22F40158-53A3-4A6F-8B4D-F5B4948A13C8}">
      <dgm:prSet/>
      <dgm:spPr/>
      <dgm:t>
        <a:bodyPr/>
        <a:lstStyle/>
        <a:p>
          <a:endParaRPr lang="ru-RU"/>
        </a:p>
      </dgm:t>
    </dgm:pt>
    <dgm:pt modelId="{F3258DB8-336D-714C-BDB1-DB685DF07D71}">
      <dgm:prSet custT="1"/>
      <dgm:spPr/>
      <dgm:t>
        <a:bodyPr anchor="ctr"/>
        <a:lstStyle/>
        <a:p>
          <a:r>
            <a:rPr lang="ru-RU" sz="1800" dirty="0"/>
            <a:t>Замена светильников паркинге </a:t>
          </a:r>
        </a:p>
      </dgm:t>
    </dgm:pt>
    <dgm:pt modelId="{C43AB70B-8A15-8848-B25C-8DBBBC8F3D99}" type="parTrans" cxnId="{B0033655-375E-AC45-B49E-01E14A9EDB05}">
      <dgm:prSet/>
      <dgm:spPr/>
      <dgm:t>
        <a:bodyPr/>
        <a:lstStyle/>
        <a:p>
          <a:endParaRPr lang="ru-RU"/>
        </a:p>
      </dgm:t>
    </dgm:pt>
    <dgm:pt modelId="{4CE2FC70-AA8C-D147-8378-2174C7194CA0}" type="sibTrans" cxnId="{B0033655-375E-AC45-B49E-01E14A9EDB05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246331FB-9C66-4B0A-BA65-7B3ABB7658FC}" type="pres">
      <dgm:prSet presAssocID="{17F87AF5-6861-44D8-A78F-C490401096C4}" presName="thickLine" presStyleLbl="alignNode1" presStyleIdx="0" presStyleCnt="4"/>
      <dgm:spPr/>
    </dgm:pt>
    <dgm:pt modelId="{C2A68BDC-A922-42BC-A230-6CE323567AA9}" type="pres">
      <dgm:prSet presAssocID="{17F87AF5-6861-44D8-A78F-C490401096C4}" presName="horz1" presStyleCnt="0"/>
      <dgm:spPr/>
    </dgm:pt>
    <dgm:pt modelId="{45988366-5633-4820-BE2C-736E40D49DBF}" type="pres">
      <dgm:prSet presAssocID="{17F87AF5-6861-44D8-A78F-C490401096C4}" presName="tx1" presStyleLbl="revTx" presStyleIdx="0" presStyleCnt="4"/>
      <dgm:spPr/>
    </dgm:pt>
    <dgm:pt modelId="{4AE9E44E-F8D7-44A8-BD90-7C0317B999F7}" type="pres">
      <dgm:prSet presAssocID="{17F87AF5-6861-44D8-A78F-C490401096C4}" presName="vert1" presStyleCnt="0"/>
      <dgm:spPr/>
    </dgm:pt>
    <dgm:pt modelId="{0F7E4B5D-CF28-49DA-8E49-31FD04AADEC1}" type="pres">
      <dgm:prSet presAssocID="{1D591456-0618-4AC1-BE3C-5D0A0E320A7F}" presName="thickLine" presStyleLbl="alignNode1" presStyleIdx="1" presStyleCnt="4"/>
      <dgm:spPr/>
    </dgm:pt>
    <dgm:pt modelId="{92F59A96-F2E0-44D4-9B56-F59D6A746155}" type="pres">
      <dgm:prSet presAssocID="{1D591456-0618-4AC1-BE3C-5D0A0E320A7F}" presName="horz1" presStyleCnt="0"/>
      <dgm:spPr/>
    </dgm:pt>
    <dgm:pt modelId="{B1565D1A-74FD-4865-91AB-69A92129DD2E}" type="pres">
      <dgm:prSet presAssocID="{1D591456-0618-4AC1-BE3C-5D0A0E320A7F}" presName="tx1" presStyleLbl="revTx" presStyleIdx="1" presStyleCnt="4"/>
      <dgm:spPr/>
    </dgm:pt>
    <dgm:pt modelId="{29718783-F4D7-4D6F-A5F6-C533B0C1BDC1}" type="pres">
      <dgm:prSet presAssocID="{1D591456-0618-4AC1-BE3C-5D0A0E320A7F}" presName="vert1" presStyleCnt="0"/>
      <dgm:spPr/>
    </dgm:pt>
    <dgm:pt modelId="{A0CD74CF-3F7A-4BDC-A6AB-CF10580BF667}" type="pres">
      <dgm:prSet presAssocID="{10E350F7-53B3-4513-840B-C7A1A54403C2}" presName="thickLine" presStyleLbl="alignNode1" presStyleIdx="2" presStyleCnt="4"/>
      <dgm:spPr/>
    </dgm:pt>
    <dgm:pt modelId="{E170016C-4014-482A-A18E-CF6B03C726B1}" type="pres">
      <dgm:prSet presAssocID="{10E350F7-53B3-4513-840B-C7A1A54403C2}" presName="horz1" presStyleCnt="0"/>
      <dgm:spPr/>
    </dgm:pt>
    <dgm:pt modelId="{D8BC7251-419F-4E02-AB1D-49B4B8B373FE}" type="pres">
      <dgm:prSet presAssocID="{10E350F7-53B3-4513-840B-C7A1A54403C2}" presName="tx1" presStyleLbl="revTx" presStyleIdx="2" presStyleCnt="4"/>
      <dgm:spPr/>
    </dgm:pt>
    <dgm:pt modelId="{02BFACCE-6B16-4FEC-894E-7411936ABFB5}" type="pres">
      <dgm:prSet presAssocID="{10E350F7-53B3-4513-840B-C7A1A54403C2}" presName="vert1" presStyleCnt="0"/>
      <dgm:spPr/>
    </dgm:pt>
    <dgm:pt modelId="{0CE5C584-D1B2-CC4D-85FA-7E06860B0A5B}" type="pres">
      <dgm:prSet presAssocID="{F3258DB8-336D-714C-BDB1-DB685DF07D71}" presName="thickLine" presStyleLbl="alignNode1" presStyleIdx="3" presStyleCnt="4"/>
      <dgm:spPr/>
    </dgm:pt>
    <dgm:pt modelId="{A33621F6-6297-3E4D-8669-191013735AC2}" type="pres">
      <dgm:prSet presAssocID="{F3258DB8-336D-714C-BDB1-DB685DF07D71}" presName="horz1" presStyleCnt="0"/>
      <dgm:spPr/>
    </dgm:pt>
    <dgm:pt modelId="{E4CE780E-B072-8447-AF2C-079FAD78260D}" type="pres">
      <dgm:prSet presAssocID="{F3258DB8-336D-714C-BDB1-DB685DF07D71}" presName="tx1" presStyleLbl="revTx" presStyleIdx="3" presStyleCnt="4"/>
      <dgm:spPr/>
    </dgm:pt>
    <dgm:pt modelId="{F5F7D373-A860-A146-ACDE-382B4C68D813}" type="pres">
      <dgm:prSet presAssocID="{F3258DB8-336D-714C-BDB1-DB685DF07D71}" presName="vert1" presStyleCnt="0"/>
      <dgm:spPr/>
    </dgm:pt>
  </dgm:ptLst>
  <dgm:cxnLst>
    <dgm:cxn modelId="{DA681F26-33DA-4D61-BA54-E7A5A0A79110}" type="presOf" srcId="{1D591456-0618-4AC1-BE3C-5D0A0E320A7F}" destId="{B1565D1A-74FD-4865-91AB-69A92129DD2E}" srcOrd="0" destOrd="0" presId="urn:microsoft.com/office/officeart/2008/layout/LinedList"/>
    <dgm:cxn modelId="{F7C8092F-C461-534D-999A-A9202CD3EFAC}" type="presOf" srcId="{F3258DB8-336D-714C-BDB1-DB685DF07D71}" destId="{E4CE780E-B072-8447-AF2C-079FAD78260D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178F5E41-ED6C-4FF3-87B0-52A3D3A38CD2}" type="presOf" srcId="{10E350F7-53B3-4513-840B-C7A1A54403C2}" destId="{D8BC7251-419F-4E02-AB1D-49B4B8B373FE}" srcOrd="0" destOrd="0" presId="urn:microsoft.com/office/officeart/2008/layout/LinedList"/>
    <dgm:cxn modelId="{AD44F848-007F-4C6D-8ABA-F1887EFA288E}" srcId="{7CF33A2E-ABA6-4CC0-B113-D45AFE9B77D2}" destId="{17F87AF5-6861-44D8-A78F-C490401096C4}" srcOrd="0" destOrd="0" parTransId="{71A5137D-6CDE-407B-AB97-04FDADC5AF91}" sibTransId="{ED9E1440-1AD8-448A-BD84-9602F452F976}"/>
    <dgm:cxn modelId="{995D4D50-A26C-423E-B8D1-54630570089B}" type="presOf" srcId="{17F87AF5-6861-44D8-A78F-C490401096C4}" destId="{45988366-5633-4820-BE2C-736E40D49DBF}" srcOrd="0" destOrd="0" presId="urn:microsoft.com/office/officeart/2008/layout/LinedList"/>
    <dgm:cxn modelId="{B0033655-375E-AC45-B49E-01E14A9EDB05}" srcId="{7CF33A2E-ABA6-4CC0-B113-D45AFE9B77D2}" destId="{F3258DB8-336D-714C-BDB1-DB685DF07D71}" srcOrd="3" destOrd="0" parTransId="{C43AB70B-8A15-8848-B25C-8DBBBC8F3D99}" sibTransId="{4CE2FC70-AA8C-D147-8378-2174C7194CA0}"/>
    <dgm:cxn modelId="{22F40158-53A3-4A6F-8B4D-F5B4948A13C8}" srcId="{7CF33A2E-ABA6-4CC0-B113-D45AFE9B77D2}" destId="{10E350F7-53B3-4513-840B-C7A1A54403C2}" srcOrd="2" destOrd="0" parTransId="{3B132546-93E0-497C-9254-4459DBDB2F9F}" sibTransId="{BEB4B59F-EB58-414A-940A-A1C5AF3FD270}"/>
    <dgm:cxn modelId="{119CF4DA-9CC9-4A04-9EBA-33B7283DE7E3}" srcId="{7CF33A2E-ABA6-4CC0-B113-D45AFE9B77D2}" destId="{1D591456-0618-4AC1-BE3C-5D0A0E320A7F}" srcOrd="1" destOrd="0" parTransId="{4C5878E2-56D1-42CE-8932-B6EB0633B504}" sibTransId="{1BEC0240-8F94-48D1-BD20-B5ECF26AB789}"/>
    <dgm:cxn modelId="{0E3848C2-A5BA-4722-9FFB-666F767FFFF2}" type="presParOf" srcId="{C144393C-C46A-407D-B9BB-663670DC4BDB}" destId="{246331FB-9C66-4B0A-BA65-7B3ABB7658FC}" srcOrd="0" destOrd="0" presId="urn:microsoft.com/office/officeart/2008/layout/LinedList"/>
    <dgm:cxn modelId="{ABE013E8-4F0E-4866-83E5-2A1609328AF8}" type="presParOf" srcId="{C144393C-C46A-407D-B9BB-663670DC4BDB}" destId="{C2A68BDC-A922-42BC-A230-6CE323567AA9}" srcOrd="1" destOrd="0" presId="urn:microsoft.com/office/officeart/2008/layout/LinedList"/>
    <dgm:cxn modelId="{2CF0DC96-FDC3-4BD0-BCFA-31B396E60A23}" type="presParOf" srcId="{C2A68BDC-A922-42BC-A230-6CE323567AA9}" destId="{45988366-5633-4820-BE2C-736E40D49DBF}" srcOrd="0" destOrd="0" presId="urn:microsoft.com/office/officeart/2008/layout/LinedList"/>
    <dgm:cxn modelId="{2AFF5B34-1D70-4A7A-A63F-B7DD9A99350D}" type="presParOf" srcId="{C2A68BDC-A922-42BC-A230-6CE323567AA9}" destId="{4AE9E44E-F8D7-44A8-BD90-7C0317B999F7}" srcOrd="1" destOrd="0" presId="urn:microsoft.com/office/officeart/2008/layout/LinedList"/>
    <dgm:cxn modelId="{B58EC68C-53AB-4EA4-859A-A4869504FBEF}" type="presParOf" srcId="{C144393C-C46A-407D-B9BB-663670DC4BDB}" destId="{0F7E4B5D-CF28-49DA-8E49-31FD04AADEC1}" srcOrd="2" destOrd="0" presId="urn:microsoft.com/office/officeart/2008/layout/LinedList"/>
    <dgm:cxn modelId="{D233586C-A96E-44B8-83CB-D427EC0EA0A7}" type="presParOf" srcId="{C144393C-C46A-407D-B9BB-663670DC4BDB}" destId="{92F59A96-F2E0-44D4-9B56-F59D6A746155}" srcOrd="3" destOrd="0" presId="urn:microsoft.com/office/officeart/2008/layout/LinedList"/>
    <dgm:cxn modelId="{E8460431-8328-47EA-9D6A-67A5B2FD9985}" type="presParOf" srcId="{92F59A96-F2E0-44D4-9B56-F59D6A746155}" destId="{B1565D1A-74FD-4865-91AB-69A92129DD2E}" srcOrd="0" destOrd="0" presId="urn:microsoft.com/office/officeart/2008/layout/LinedList"/>
    <dgm:cxn modelId="{8A93C5B2-08A2-4C8D-8F45-25087E6AA9D7}" type="presParOf" srcId="{92F59A96-F2E0-44D4-9B56-F59D6A746155}" destId="{29718783-F4D7-4D6F-A5F6-C533B0C1BDC1}" srcOrd="1" destOrd="0" presId="urn:microsoft.com/office/officeart/2008/layout/LinedList"/>
    <dgm:cxn modelId="{A9BD208A-C1E9-4910-8DB6-0048CACF6AAD}" type="presParOf" srcId="{C144393C-C46A-407D-B9BB-663670DC4BDB}" destId="{A0CD74CF-3F7A-4BDC-A6AB-CF10580BF667}" srcOrd="4" destOrd="0" presId="urn:microsoft.com/office/officeart/2008/layout/LinedList"/>
    <dgm:cxn modelId="{CC38D8D0-7EFF-4147-B243-DDB949F93F91}" type="presParOf" srcId="{C144393C-C46A-407D-B9BB-663670DC4BDB}" destId="{E170016C-4014-482A-A18E-CF6B03C726B1}" srcOrd="5" destOrd="0" presId="urn:microsoft.com/office/officeart/2008/layout/LinedList"/>
    <dgm:cxn modelId="{E6C28129-113C-43E8-BD5B-E9455B6B3A9B}" type="presParOf" srcId="{E170016C-4014-482A-A18E-CF6B03C726B1}" destId="{D8BC7251-419F-4E02-AB1D-49B4B8B373FE}" srcOrd="0" destOrd="0" presId="urn:microsoft.com/office/officeart/2008/layout/LinedList"/>
    <dgm:cxn modelId="{BAB1C50C-B128-47A8-AD00-827BBB14F5D9}" type="presParOf" srcId="{E170016C-4014-482A-A18E-CF6B03C726B1}" destId="{02BFACCE-6B16-4FEC-894E-7411936ABFB5}" srcOrd="1" destOrd="0" presId="urn:microsoft.com/office/officeart/2008/layout/LinedList"/>
    <dgm:cxn modelId="{50610E78-5244-C24C-BEC9-1EB8572714F0}" type="presParOf" srcId="{C144393C-C46A-407D-B9BB-663670DC4BDB}" destId="{0CE5C584-D1B2-CC4D-85FA-7E06860B0A5B}" srcOrd="6" destOrd="0" presId="urn:microsoft.com/office/officeart/2008/layout/LinedList"/>
    <dgm:cxn modelId="{76ADB7AB-A9CA-9E4B-9EFA-F9B9E0C57BC7}" type="presParOf" srcId="{C144393C-C46A-407D-B9BB-663670DC4BDB}" destId="{A33621F6-6297-3E4D-8669-191013735AC2}" srcOrd="7" destOrd="0" presId="urn:microsoft.com/office/officeart/2008/layout/LinedList"/>
    <dgm:cxn modelId="{E48B3F42-EA51-0A48-BCEB-D3C60ABACA40}" type="presParOf" srcId="{A33621F6-6297-3E4D-8669-191013735AC2}" destId="{E4CE780E-B072-8447-AF2C-079FAD78260D}" srcOrd="0" destOrd="0" presId="urn:microsoft.com/office/officeart/2008/layout/LinedList"/>
    <dgm:cxn modelId="{93E71C3B-5834-284E-A158-3D7EA399E395}" type="presParOf" srcId="{A33621F6-6297-3E4D-8669-191013735AC2}" destId="{F5F7D373-A860-A146-ACDE-382B4C68D8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март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331FB-9C66-4B0A-BA65-7B3ABB7658FC}">
      <dsp:nvSpPr>
        <dsp:cNvPr id="0" name=""/>
        <dsp:cNvSpPr/>
      </dsp:nvSpPr>
      <dsp:spPr>
        <a:xfrm>
          <a:off x="0" y="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988366-5633-4820-BE2C-736E40D49DBF}">
      <dsp:nvSpPr>
        <dsp:cNvPr id="0" name=""/>
        <dsp:cNvSpPr/>
      </dsp:nvSpPr>
      <dsp:spPr>
        <a:xfrm>
          <a:off x="0" y="0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Обслуживание ИТП </a:t>
          </a:r>
          <a:r>
            <a:rPr lang="ru-RU" sz="6500" kern="1200" dirty="0"/>
            <a:t> </a:t>
          </a:r>
        </a:p>
      </dsp:txBody>
      <dsp:txXfrm>
        <a:off x="0" y="0"/>
        <a:ext cx="8594330" cy="1188288"/>
      </dsp:txXfrm>
    </dsp:sp>
    <dsp:sp modelId="{0F7E4B5D-CF28-49DA-8E49-31FD04AADEC1}">
      <dsp:nvSpPr>
        <dsp:cNvPr id="0" name=""/>
        <dsp:cNvSpPr/>
      </dsp:nvSpPr>
      <dsp:spPr>
        <a:xfrm>
          <a:off x="0" y="1188288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565D1A-74FD-4865-91AB-69A92129DD2E}">
      <dsp:nvSpPr>
        <dsp:cNvPr id="0" name=""/>
        <dsp:cNvSpPr/>
      </dsp:nvSpPr>
      <dsp:spPr>
        <a:xfrm>
          <a:off x="0" y="1188288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Обслуживание системы видеонаблюдения и СКУД</a:t>
          </a:r>
        </a:p>
      </dsp:txBody>
      <dsp:txXfrm>
        <a:off x="0" y="1188288"/>
        <a:ext cx="8594330" cy="1188288"/>
      </dsp:txXfrm>
    </dsp:sp>
    <dsp:sp modelId="{A0CD74CF-3F7A-4BDC-A6AB-CF10580BF667}">
      <dsp:nvSpPr>
        <dsp:cNvPr id="0" name=""/>
        <dsp:cNvSpPr/>
      </dsp:nvSpPr>
      <dsp:spPr>
        <a:xfrm>
          <a:off x="0" y="2376577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BC7251-419F-4E02-AB1D-49B4B8B373FE}">
      <dsp:nvSpPr>
        <dsp:cNvPr id="0" name=""/>
        <dsp:cNvSpPr/>
      </dsp:nvSpPr>
      <dsp:spPr>
        <a:xfrm>
          <a:off x="0" y="2376577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Обслуживание ворот в паркинг.  Замена тросов и регулировка привода</a:t>
          </a:r>
        </a:p>
      </dsp:txBody>
      <dsp:txXfrm>
        <a:off x="0" y="2376577"/>
        <a:ext cx="8594330" cy="1188288"/>
      </dsp:txXfrm>
    </dsp:sp>
    <dsp:sp modelId="{0CE5C584-D1B2-CC4D-85FA-7E06860B0A5B}">
      <dsp:nvSpPr>
        <dsp:cNvPr id="0" name=""/>
        <dsp:cNvSpPr/>
      </dsp:nvSpPr>
      <dsp:spPr>
        <a:xfrm>
          <a:off x="0" y="3564866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CE780E-B072-8447-AF2C-079FAD78260D}">
      <dsp:nvSpPr>
        <dsp:cNvPr id="0" name=""/>
        <dsp:cNvSpPr/>
      </dsp:nvSpPr>
      <dsp:spPr>
        <a:xfrm>
          <a:off x="0" y="3564866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Замена светильников паркинге </a:t>
          </a:r>
        </a:p>
      </dsp:txBody>
      <dsp:txXfrm>
        <a:off x="0" y="3564866"/>
        <a:ext cx="8594330" cy="118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Март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март 2024 года выполнили 1 заявку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522028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март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976531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снега с придомовой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854AFD-5AD2-4C01-BF81-8603F28B5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296000"/>
            <a:ext cx="2160000" cy="38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ACEF89-28C3-4881-A0F2-F33279A1A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296000"/>
            <a:ext cx="2160000" cy="38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5F2D15-62FD-4EE8-8345-E6416CC8A7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296000"/>
            <a:ext cx="2160000" cy="384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BE3B04-4E71-4F6D-98B2-EAD36D356C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296000"/>
            <a:ext cx="21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6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Протирка горизонтальных поверхностей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выше 2 м.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812B0-A881-4C82-8E86-A120C2E812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584000"/>
            <a:ext cx="2160000" cy="288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9F91E3-A48A-4ABD-84F3-CB891B10C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584000"/>
            <a:ext cx="2160000" cy="288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AB0D2E-5A50-49D1-B8B6-46E0661FF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584000"/>
            <a:ext cx="2160000" cy="288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B7A0B-1AED-47AC-B11D-BB18AF4343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584000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Промывка цоколей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D5FB31-828E-41EA-AE9B-CAF1689DD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475362"/>
            <a:ext cx="2160000" cy="32389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F339C5-F570-4A4A-B2CA-8BE151F6B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475362"/>
            <a:ext cx="2160000" cy="32389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6218E4-8F7F-4DFD-A3E7-DF3938EC0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475362"/>
            <a:ext cx="2160000" cy="32412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4B32124-C8AA-4418-BF2B-A637DCE760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475362"/>
            <a:ext cx="2160000" cy="32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0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и поддержания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76714B-44C7-4FCE-A257-6DDC9E08F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3799745"/>
            <a:ext cx="2196000" cy="1647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4B83EB-5A68-4ED8-AE0E-EA35E83B3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50" y="3547134"/>
            <a:ext cx="1728000" cy="2304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134973-B53C-4670-B4D7-F93E87074E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3547134"/>
            <a:ext cx="1728000" cy="2304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6AD6F1-960B-40DB-815E-AD0796015F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900000"/>
            <a:ext cx="1728000" cy="2304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DF410C-4204-40A5-8E21-334EC18FCD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900000"/>
            <a:ext cx="1728000" cy="2304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9313D3-9ACA-4341-82EA-4E98321571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900000"/>
            <a:ext cx="1728000" cy="2304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C864898-AA8A-47F9-8335-27EC5A9FE4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900000"/>
            <a:ext cx="1728000" cy="230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92EA2BA-0B64-4108-AE34-A3419F2BCE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3799745"/>
            <a:ext cx="2196000" cy="164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B64BFD-C5CE-4F25-A0E9-DFC514716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9" y="3596557"/>
            <a:ext cx="1800000" cy="24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3EA11B-7938-4FEE-AEFD-F528EF32F2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3596557"/>
            <a:ext cx="1800000" cy="24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58245F-05B7-44AD-8F62-BC83650D6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0"/>
            <a:ext cx="1800000" cy="24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F4796E-DB91-4F4A-AAEA-407B48F91A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41" y="3596557"/>
            <a:ext cx="1800000" cy="240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92AFD9-42A4-414B-AAC8-1A7219D648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918612"/>
            <a:ext cx="1800000" cy="240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6B7DACF-2B42-4BE3-B088-88A167BD20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930587"/>
            <a:ext cx="1800000" cy="240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26DCA12-B52A-4FB6-B5E1-B6827B5A7D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930587"/>
            <a:ext cx="1800000" cy="24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5C53150-03EA-4455-B169-D87F9DD20B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30587"/>
            <a:ext cx="18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240654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была аварийный заявок не поступало </a:t>
            </a:r>
          </a:p>
        </p:txBody>
      </p:sp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6010</TotalTime>
  <Words>187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440</cp:revision>
  <dcterms:created xsi:type="dcterms:W3CDTF">2022-01-28T09:16:54Z</dcterms:created>
  <dcterms:modified xsi:type="dcterms:W3CDTF">2024-04-09T19:46:02Z</dcterms:modified>
</cp:coreProperties>
</file>