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9" r:id="rId4"/>
    <p:sldId id="320" r:id="rId5"/>
    <p:sldId id="321" r:id="rId6"/>
    <p:sldId id="322" r:id="rId7"/>
    <p:sldId id="266" r:id="rId8"/>
    <p:sldId id="258" r:id="rId9"/>
    <p:sldId id="267" r:id="rId10"/>
    <p:sldId id="268" r:id="rId11"/>
    <p:sldId id="269" r:id="rId12"/>
    <p:sldId id="270" r:id="rId13"/>
    <p:sldId id="272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февраль2024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C6D0E9-4124-4466-B9B7-CDF7C521DE76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Проверка работы системы дымоудаления и  противопожарной автоматики в паркинге</a:t>
          </a:r>
        </a:p>
      </dgm:t>
    </dgm:pt>
    <dgm:pt modelId="{F5969705-8F60-4900-B415-9FFC94F7D1A0}" type="parTrans" cxnId="{7C13EB5A-25AF-458B-B8CD-4718CC291709}">
      <dgm:prSet/>
      <dgm:spPr/>
      <dgm:t>
        <a:bodyPr/>
        <a:lstStyle/>
        <a:p>
          <a:endParaRPr lang="ru-RU"/>
        </a:p>
      </dgm:t>
    </dgm:pt>
    <dgm:pt modelId="{B5ACD89B-8876-4A5B-94A0-CE5E4E1D3980}" type="sibTrans" cxnId="{7C13EB5A-25AF-458B-B8CD-4718CC291709}">
      <dgm:prSet/>
      <dgm:spPr/>
      <dgm:t>
        <a:bodyPr/>
        <a:lstStyle/>
        <a:p>
          <a:endParaRPr lang="ru-RU"/>
        </a:p>
      </dgm:t>
    </dgm:pt>
    <dgm:pt modelId="{10113EDD-0BDD-4B7C-9D9C-9D1F16E20C55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Обслуживание и промывка системы горячего водоснабжения</a:t>
          </a:r>
        </a:p>
      </dgm:t>
    </dgm:pt>
    <dgm:pt modelId="{6CF1E6FC-1FCD-48DC-AB98-93DEE8E50567}" type="parTrans" cxnId="{CB8CDAE2-3CB6-443C-9654-A9369E375B1E}">
      <dgm:prSet/>
      <dgm:spPr/>
      <dgm:t>
        <a:bodyPr/>
        <a:lstStyle/>
        <a:p>
          <a:endParaRPr lang="ru-RU"/>
        </a:p>
      </dgm:t>
    </dgm:pt>
    <dgm:pt modelId="{F479ACC5-4B5D-45B6-8573-EEB096CAB5AE}" type="sibTrans" cxnId="{CB8CDAE2-3CB6-443C-9654-A9369E375B1E}">
      <dgm:prSet/>
      <dgm:spPr/>
      <dgm:t>
        <a:bodyPr/>
        <a:lstStyle/>
        <a:p>
          <a:endParaRPr lang="ru-RU"/>
        </a:p>
      </dgm:t>
    </dgm:pt>
    <dgm:pt modelId="{05602BF6-1F49-7946-8FC9-04F4B187127C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Обслуживание системы отопления </a:t>
          </a:r>
        </a:p>
      </dgm:t>
    </dgm:pt>
    <dgm:pt modelId="{F0AAF0C4-4D89-5847-9553-0BF374860828}" type="parTrans" cxnId="{039744A6-D8B6-CC4A-9F70-E49DBD7A138E}">
      <dgm:prSet/>
      <dgm:spPr/>
      <dgm:t>
        <a:bodyPr/>
        <a:lstStyle/>
        <a:p>
          <a:endParaRPr lang="ru-RU"/>
        </a:p>
      </dgm:t>
    </dgm:pt>
    <dgm:pt modelId="{EE0B9526-8FCF-E046-98DD-28700EF98788}" type="sibTrans" cxnId="{039744A6-D8B6-CC4A-9F70-E49DBD7A138E}">
      <dgm:prSet/>
      <dgm:spPr/>
      <dgm:t>
        <a:bodyPr/>
        <a:lstStyle/>
        <a:p>
          <a:endParaRPr lang="ru-RU"/>
        </a:p>
      </dgm:t>
    </dgm:pt>
    <dgm:pt modelId="{CA729F11-BC24-3D4C-A664-26A3277D495F}">
      <dgm:prSet custT="1"/>
      <dgm:spPr/>
      <dgm:t>
        <a:bodyPr anchor="ctr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Техническое обслуживание системы СКУД и замена аккумуляторов</a:t>
          </a:r>
        </a:p>
      </dgm:t>
    </dgm:pt>
    <dgm:pt modelId="{E2E34B2C-4AB5-4C45-96AC-A9658C68245D}" type="parTrans" cxnId="{B2A57AAC-7645-D74D-BA1A-6986EFAE94CA}">
      <dgm:prSet/>
      <dgm:spPr/>
      <dgm:t>
        <a:bodyPr/>
        <a:lstStyle/>
        <a:p>
          <a:endParaRPr lang="ru-RU"/>
        </a:p>
      </dgm:t>
    </dgm:pt>
    <dgm:pt modelId="{8056D171-392F-8F49-A14D-55BB91E4869A}" type="sibTrans" cxnId="{B2A57AAC-7645-D74D-BA1A-6986EFAE94CA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6D11891A-3005-4C5B-B97A-AD29316F04E5}" type="pres">
      <dgm:prSet presAssocID="{A9C6D0E9-4124-4466-B9B7-CDF7C521DE76}" presName="thickLine" presStyleLbl="alignNode1" presStyleIdx="0" presStyleCnt="4"/>
      <dgm:spPr/>
    </dgm:pt>
    <dgm:pt modelId="{A5C682F4-5308-4DDF-BF5C-6AB834FC3FAE}" type="pres">
      <dgm:prSet presAssocID="{A9C6D0E9-4124-4466-B9B7-CDF7C521DE76}" presName="horz1" presStyleCnt="0"/>
      <dgm:spPr/>
    </dgm:pt>
    <dgm:pt modelId="{5F74102D-3072-4E52-B150-7EEDA0A3D1BB}" type="pres">
      <dgm:prSet presAssocID="{A9C6D0E9-4124-4466-B9B7-CDF7C521DE76}" presName="tx1" presStyleLbl="revTx" presStyleIdx="0" presStyleCnt="4"/>
      <dgm:spPr/>
    </dgm:pt>
    <dgm:pt modelId="{C2E2C0D8-5862-41CE-A5E8-9830EA683B87}" type="pres">
      <dgm:prSet presAssocID="{A9C6D0E9-4124-4466-B9B7-CDF7C521DE76}" presName="vert1" presStyleCnt="0"/>
      <dgm:spPr/>
    </dgm:pt>
    <dgm:pt modelId="{A491C089-FAA8-2E4B-B3EB-A077AADF728A}" type="pres">
      <dgm:prSet presAssocID="{05602BF6-1F49-7946-8FC9-04F4B187127C}" presName="thickLine" presStyleLbl="alignNode1" presStyleIdx="1" presStyleCnt="4"/>
      <dgm:spPr/>
    </dgm:pt>
    <dgm:pt modelId="{E40B3157-BBA1-2442-98A8-F46BB2789653}" type="pres">
      <dgm:prSet presAssocID="{05602BF6-1F49-7946-8FC9-04F4B187127C}" presName="horz1" presStyleCnt="0"/>
      <dgm:spPr/>
    </dgm:pt>
    <dgm:pt modelId="{86FA60BD-482B-6B46-8639-F99F747B71BC}" type="pres">
      <dgm:prSet presAssocID="{05602BF6-1F49-7946-8FC9-04F4B187127C}" presName="tx1" presStyleLbl="revTx" presStyleIdx="1" presStyleCnt="4"/>
      <dgm:spPr/>
    </dgm:pt>
    <dgm:pt modelId="{1E68DD95-5BD2-E54B-97A0-C301E6F22412}" type="pres">
      <dgm:prSet presAssocID="{05602BF6-1F49-7946-8FC9-04F4B187127C}" presName="vert1" presStyleCnt="0"/>
      <dgm:spPr/>
    </dgm:pt>
    <dgm:pt modelId="{6B163DA5-ED14-455D-BC31-13A7C9CC54B5}" type="pres">
      <dgm:prSet presAssocID="{10113EDD-0BDD-4B7C-9D9C-9D1F16E20C55}" presName="thickLine" presStyleLbl="alignNode1" presStyleIdx="2" presStyleCnt="4"/>
      <dgm:spPr/>
    </dgm:pt>
    <dgm:pt modelId="{7115E5CA-9530-4D50-BC86-04272F7BD8DF}" type="pres">
      <dgm:prSet presAssocID="{10113EDD-0BDD-4B7C-9D9C-9D1F16E20C55}" presName="horz1" presStyleCnt="0"/>
      <dgm:spPr/>
    </dgm:pt>
    <dgm:pt modelId="{FFD56CA5-7218-4F2A-A547-BBC7E735BE35}" type="pres">
      <dgm:prSet presAssocID="{10113EDD-0BDD-4B7C-9D9C-9D1F16E20C55}" presName="tx1" presStyleLbl="revTx" presStyleIdx="2" presStyleCnt="4"/>
      <dgm:spPr/>
    </dgm:pt>
    <dgm:pt modelId="{5665C5BA-035C-4DD0-B7AE-F63325A8A160}" type="pres">
      <dgm:prSet presAssocID="{10113EDD-0BDD-4B7C-9D9C-9D1F16E20C55}" presName="vert1" presStyleCnt="0"/>
      <dgm:spPr/>
    </dgm:pt>
    <dgm:pt modelId="{D5D43017-0164-0444-862B-09B4703C1E12}" type="pres">
      <dgm:prSet presAssocID="{CA729F11-BC24-3D4C-A664-26A3277D495F}" presName="thickLine" presStyleLbl="alignNode1" presStyleIdx="3" presStyleCnt="4"/>
      <dgm:spPr/>
    </dgm:pt>
    <dgm:pt modelId="{63DE0671-B03A-A243-BD8A-745C2C79A33F}" type="pres">
      <dgm:prSet presAssocID="{CA729F11-BC24-3D4C-A664-26A3277D495F}" presName="horz1" presStyleCnt="0"/>
      <dgm:spPr/>
    </dgm:pt>
    <dgm:pt modelId="{44CAA733-E1E6-7247-A671-855958661990}" type="pres">
      <dgm:prSet presAssocID="{CA729F11-BC24-3D4C-A664-26A3277D495F}" presName="tx1" presStyleLbl="revTx" presStyleIdx="3" presStyleCnt="4"/>
      <dgm:spPr/>
    </dgm:pt>
    <dgm:pt modelId="{1BAB9CE9-4AD6-EB4E-B199-00907931E910}" type="pres">
      <dgm:prSet presAssocID="{CA729F11-BC24-3D4C-A664-26A3277D495F}" presName="vert1" presStyleCnt="0"/>
      <dgm:spPr/>
    </dgm:pt>
  </dgm:ptLst>
  <dgm:cxnLst>
    <dgm:cxn modelId="{711BF930-B5DA-4821-A9E3-AC2D3B8E2301}" type="presOf" srcId="{A9C6D0E9-4124-4466-B9B7-CDF7C521DE76}" destId="{5F74102D-3072-4E52-B150-7EEDA0A3D1BB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8617A64C-5082-4B12-B2FE-ECC5F2925F40}" type="presOf" srcId="{10113EDD-0BDD-4B7C-9D9C-9D1F16E20C55}" destId="{FFD56CA5-7218-4F2A-A547-BBC7E735BE35}" srcOrd="0" destOrd="0" presId="urn:microsoft.com/office/officeart/2008/layout/LinedList"/>
    <dgm:cxn modelId="{64E6EA56-B284-0A45-AA84-BBCFF2DD1D66}" type="presOf" srcId="{05602BF6-1F49-7946-8FC9-04F4B187127C}" destId="{86FA60BD-482B-6B46-8639-F99F747B71BC}" srcOrd="0" destOrd="0" presId="urn:microsoft.com/office/officeart/2008/layout/LinedList"/>
    <dgm:cxn modelId="{7C13EB5A-25AF-458B-B8CD-4718CC291709}" srcId="{7CF33A2E-ABA6-4CC0-B113-D45AFE9B77D2}" destId="{A9C6D0E9-4124-4466-B9B7-CDF7C521DE76}" srcOrd="0" destOrd="0" parTransId="{F5969705-8F60-4900-B415-9FFC94F7D1A0}" sibTransId="{B5ACD89B-8876-4A5B-94A0-CE5E4E1D3980}"/>
    <dgm:cxn modelId="{039744A6-D8B6-CC4A-9F70-E49DBD7A138E}" srcId="{7CF33A2E-ABA6-4CC0-B113-D45AFE9B77D2}" destId="{05602BF6-1F49-7946-8FC9-04F4B187127C}" srcOrd="1" destOrd="0" parTransId="{F0AAF0C4-4D89-5847-9553-0BF374860828}" sibTransId="{EE0B9526-8FCF-E046-98DD-28700EF98788}"/>
    <dgm:cxn modelId="{6B657AAA-9A57-8748-8781-8CED569470BF}" type="presOf" srcId="{CA729F11-BC24-3D4C-A664-26A3277D495F}" destId="{44CAA733-E1E6-7247-A671-855958661990}" srcOrd="0" destOrd="0" presId="urn:microsoft.com/office/officeart/2008/layout/LinedList"/>
    <dgm:cxn modelId="{B2A57AAC-7645-D74D-BA1A-6986EFAE94CA}" srcId="{7CF33A2E-ABA6-4CC0-B113-D45AFE9B77D2}" destId="{CA729F11-BC24-3D4C-A664-26A3277D495F}" srcOrd="3" destOrd="0" parTransId="{E2E34B2C-4AB5-4C45-96AC-A9658C68245D}" sibTransId="{8056D171-392F-8F49-A14D-55BB91E4869A}"/>
    <dgm:cxn modelId="{CB8CDAE2-3CB6-443C-9654-A9369E375B1E}" srcId="{7CF33A2E-ABA6-4CC0-B113-D45AFE9B77D2}" destId="{10113EDD-0BDD-4B7C-9D9C-9D1F16E20C55}" srcOrd="2" destOrd="0" parTransId="{6CF1E6FC-1FCD-48DC-AB98-93DEE8E50567}" sibTransId="{F479ACC5-4B5D-45B6-8573-EEB096CAB5AE}"/>
    <dgm:cxn modelId="{A4526794-6150-421E-A06C-A8BFF1222494}" type="presParOf" srcId="{C144393C-C46A-407D-B9BB-663670DC4BDB}" destId="{6D11891A-3005-4C5B-B97A-AD29316F04E5}" srcOrd="0" destOrd="0" presId="urn:microsoft.com/office/officeart/2008/layout/LinedList"/>
    <dgm:cxn modelId="{7175BF26-68F4-439D-9E77-FE70CE8443A5}" type="presParOf" srcId="{C144393C-C46A-407D-B9BB-663670DC4BDB}" destId="{A5C682F4-5308-4DDF-BF5C-6AB834FC3FAE}" srcOrd="1" destOrd="0" presId="urn:microsoft.com/office/officeart/2008/layout/LinedList"/>
    <dgm:cxn modelId="{ABA48F3F-2EDC-44CB-8AEF-7DE48BCE72CC}" type="presParOf" srcId="{A5C682F4-5308-4DDF-BF5C-6AB834FC3FAE}" destId="{5F74102D-3072-4E52-B150-7EEDA0A3D1BB}" srcOrd="0" destOrd="0" presId="urn:microsoft.com/office/officeart/2008/layout/LinedList"/>
    <dgm:cxn modelId="{292CA894-5E5E-448F-B6B2-1D1EA9577D51}" type="presParOf" srcId="{A5C682F4-5308-4DDF-BF5C-6AB834FC3FAE}" destId="{C2E2C0D8-5862-41CE-A5E8-9830EA683B87}" srcOrd="1" destOrd="0" presId="urn:microsoft.com/office/officeart/2008/layout/LinedList"/>
    <dgm:cxn modelId="{E2F3365C-2F62-1843-8ACC-6267ED470CFB}" type="presParOf" srcId="{C144393C-C46A-407D-B9BB-663670DC4BDB}" destId="{A491C089-FAA8-2E4B-B3EB-A077AADF728A}" srcOrd="2" destOrd="0" presId="urn:microsoft.com/office/officeart/2008/layout/LinedList"/>
    <dgm:cxn modelId="{9CA6C437-1221-DA41-B0BA-C49DC4DCEF77}" type="presParOf" srcId="{C144393C-C46A-407D-B9BB-663670DC4BDB}" destId="{E40B3157-BBA1-2442-98A8-F46BB2789653}" srcOrd="3" destOrd="0" presId="urn:microsoft.com/office/officeart/2008/layout/LinedList"/>
    <dgm:cxn modelId="{0BE6DEB7-1353-9F4E-9BA4-373C905D4E26}" type="presParOf" srcId="{E40B3157-BBA1-2442-98A8-F46BB2789653}" destId="{86FA60BD-482B-6B46-8639-F99F747B71BC}" srcOrd="0" destOrd="0" presId="urn:microsoft.com/office/officeart/2008/layout/LinedList"/>
    <dgm:cxn modelId="{3C2891DA-F8C8-9245-90B8-C560A661CD7B}" type="presParOf" srcId="{E40B3157-BBA1-2442-98A8-F46BB2789653}" destId="{1E68DD95-5BD2-E54B-97A0-C301E6F22412}" srcOrd="1" destOrd="0" presId="urn:microsoft.com/office/officeart/2008/layout/LinedList"/>
    <dgm:cxn modelId="{FF5770C8-F264-422C-9248-0F5FD2CE4538}" type="presParOf" srcId="{C144393C-C46A-407D-B9BB-663670DC4BDB}" destId="{6B163DA5-ED14-455D-BC31-13A7C9CC54B5}" srcOrd="4" destOrd="0" presId="urn:microsoft.com/office/officeart/2008/layout/LinedList"/>
    <dgm:cxn modelId="{A621173E-130F-49B2-A79C-FDCC48B03F39}" type="presParOf" srcId="{C144393C-C46A-407D-B9BB-663670DC4BDB}" destId="{7115E5CA-9530-4D50-BC86-04272F7BD8DF}" srcOrd="5" destOrd="0" presId="urn:microsoft.com/office/officeart/2008/layout/LinedList"/>
    <dgm:cxn modelId="{C00AC8D2-6A0A-48F0-9299-F2F3B14AD32D}" type="presParOf" srcId="{7115E5CA-9530-4D50-BC86-04272F7BD8DF}" destId="{FFD56CA5-7218-4F2A-A547-BBC7E735BE35}" srcOrd="0" destOrd="0" presId="urn:microsoft.com/office/officeart/2008/layout/LinedList"/>
    <dgm:cxn modelId="{AD23CB43-9560-4A66-B9CE-ED8F66AF4846}" type="presParOf" srcId="{7115E5CA-9530-4D50-BC86-04272F7BD8DF}" destId="{5665C5BA-035C-4DD0-B7AE-F63325A8A160}" srcOrd="1" destOrd="0" presId="urn:microsoft.com/office/officeart/2008/layout/LinedList"/>
    <dgm:cxn modelId="{EC976483-CF9C-C24B-ABD3-15574C08BADC}" type="presParOf" srcId="{C144393C-C46A-407D-B9BB-663670DC4BDB}" destId="{D5D43017-0164-0444-862B-09B4703C1E12}" srcOrd="6" destOrd="0" presId="urn:microsoft.com/office/officeart/2008/layout/LinedList"/>
    <dgm:cxn modelId="{6D941B52-20FC-8D43-A208-8B7AE0887F73}" type="presParOf" srcId="{C144393C-C46A-407D-B9BB-663670DC4BDB}" destId="{63DE0671-B03A-A243-BD8A-745C2C79A33F}" srcOrd="7" destOrd="0" presId="urn:microsoft.com/office/officeart/2008/layout/LinedList"/>
    <dgm:cxn modelId="{E8322ECF-B153-7841-A423-B01A08E105DE}" type="presParOf" srcId="{63DE0671-B03A-A243-BD8A-745C2C79A33F}" destId="{44CAA733-E1E6-7247-A671-855958661990}" srcOrd="0" destOrd="0" presId="urn:microsoft.com/office/officeart/2008/layout/LinedList"/>
    <dgm:cxn modelId="{4CCC9B9F-F971-0F4E-8005-B0307D501271}" type="presParOf" srcId="{63DE0671-B03A-A243-BD8A-745C2C79A33F}" destId="{1BAB9CE9-4AD6-EB4E-B199-00907931E9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февраль2024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1891A-3005-4C5B-B97A-AD29316F04E5}">
      <dsp:nvSpPr>
        <dsp:cNvPr id="0" name=""/>
        <dsp:cNvSpPr/>
      </dsp:nvSpPr>
      <dsp:spPr>
        <a:xfrm>
          <a:off x="0" y="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74102D-3072-4E52-B150-7EEDA0A3D1BB}">
      <dsp:nvSpPr>
        <dsp:cNvPr id="0" name=""/>
        <dsp:cNvSpPr/>
      </dsp:nvSpPr>
      <dsp:spPr>
        <a:xfrm>
          <a:off x="0" y="0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Проверка работы системы дымоудаления и  противопожарной автоматики в паркинге</a:t>
          </a:r>
        </a:p>
      </dsp:txBody>
      <dsp:txXfrm>
        <a:off x="0" y="0"/>
        <a:ext cx="8369779" cy="1223722"/>
      </dsp:txXfrm>
    </dsp:sp>
    <dsp:sp modelId="{A491C089-FAA8-2E4B-B3EB-A077AADF728A}">
      <dsp:nvSpPr>
        <dsp:cNvPr id="0" name=""/>
        <dsp:cNvSpPr/>
      </dsp:nvSpPr>
      <dsp:spPr>
        <a:xfrm>
          <a:off x="0" y="1223722"/>
          <a:ext cx="8369779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FA60BD-482B-6B46-8639-F99F747B71BC}">
      <dsp:nvSpPr>
        <dsp:cNvPr id="0" name=""/>
        <dsp:cNvSpPr/>
      </dsp:nvSpPr>
      <dsp:spPr>
        <a:xfrm>
          <a:off x="0" y="1223722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Обслуживание системы отопления </a:t>
          </a:r>
        </a:p>
      </dsp:txBody>
      <dsp:txXfrm>
        <a:off x="0" y="1223722"/>
        <a:ext cx="8369779" cy="1223722"/>
      </dsp:txXfrm>
    </dsp:sp>
    <dsp:sp modelId="{6B163DA5-ED14-455D-BC31-13A7C9CC54B5}">
      <dsp:nvSpPr>
        <dsp:cNvPr id="0" name=""/>
        <dsp:cNvSpPr/>
      </dsp:nvSpPr>
      <dsp:spPr>
        <a:xfrm>
          <a:off x="0" y="2447444"/>
          <a:ext cx="8369779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D56CA5-7218-4F2A-A547-BBC7E735BE35}">
      <dsp:nvSpPr>
        <dsp:cNvPr id="0" name=""/>
        <dsp:cNvSpPr/>
      </dsp:nvSpPr>
      <dsp:spPr>
        <a:xfrm>
          <a:off x="0" y="2447444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Обслуживание и промывка системы горячего водоснабжения</a:t>
          </a:r>
        </a:p>
      </dsp:txBody>
      <dsp:txXfrm>
        <a:off x="0" y="2447444"/>
        <a:ext cx="8369779" cy="1223722"/>
      </dsp:txXfrm>
    </dsp:sp>
    <dsp:sp modelId="{D5D43017-0164-0444-862B-09B4703C1E12}">
      <dsp:nvSpPr>
        <dsp:cNvPr id="0" name=""/>
        <dsp:cNvSpPr/>
      </dsp:nvSpPr>
      <dsp:spPr>
        <a:xfrm>
          <a:off x="0" y="3671167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CAA733-E1E6-7247-A671-855958661990}">
      <dsp:nvSpPr>
        <dsp:cNvPr id="0" name=""/>
        <dsp:cNvSpPr/>
      </dsp:nvSpPr>
      <dsp:spPr>
        <a:xfrm>
          <a:off x="0" y="3671167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Техническое обслуживание системы СКУД и замена аккумуляторов</a:t>
          </a:r>
        </a:p>
      </dsp:txBody>
      <dsp:txXfrm>
        <a:off x="0" y="3671167"/>
        <a:ext cx="8369779" cy="1223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Февраль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выполнена одна аварийная заявка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6D154A4-FFE9-0040-AF5A-5A85592B7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761579"/>
              </p:ext>
            </p:extLst>
          </p:nvPr>
        </p:nvGraphicFramePr>
        <p:xfrm>
          <a:off x="637539" y="1784441"/>
          <a:ext cx="7886699" cy="1300271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3647058150"/>
                    </a:ext>
                  </a:extLst>
                </a:gridCol>
                <a:gridCol w="1513713">
                  <a:extLst>
                    <a:ext uri="{9D8B030D-6E8A-4147-A177-3AD203B41FA5}">
                      <a16:colId xmlns:a16="http://schemas.microsoft.com/office/drawing/2014/main" val="4065331880"/>
                    </a:ext>
                  </a:extLst>
                </a:gridCol>
                <a:gridCol w="1639795">
                  <a:extLst>
                    <a:ext uri="{9D8B030D-6E8A-4147-A177-3AD203B41FA5}">
                      <a16:colId xmlns:a16="http://schemas.microsoft.com/office/drawing/2014/main" val="2288214468"/>
                    </a:ext>
                  </a:extLst>
                </a:gridCol>
                <a:gridCol w="1535723">
                  <a:extLst>
                    <a:ext uri="{9D8B030D-6E8A-4147-A177-3AD203B41FA5}">
                      <a16:colId xmlns:a16="http://schemas.microsoft.com/office/drawing/2014/main" val="3727455546"/>
                    </a:ext>
                  </a:extLst>
                </a:gridCol>
                <a:gridCol w="2454518">
                  <a:extLst>
                    <a:ext uri="{9D8B030D-6E8A-4147-A177-3AD203B41FA5}">
                      <a16:colId xmlns:a16="http://schemas.microsoft.com/office/drawing/2014/main" val="4040385218"/>
                    </a:ext>
                  </a:extLst>
                </a:gridCol>
              </a:tblGrid>
              <a:tr h="46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№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8029"/>
                  </a:ext>
                </a:extLst>
              </a:tr>
              <a:tr h="837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08.02.2024 г. 12:15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эт.-1; -2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Засор канализации на общедомовом стояке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Проведены работы по устранению засора с привлечением стороннего подрядчика (проведена промывка всей системы канализации)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0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702007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2024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февраль 2024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феврале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114751"/>
              </p:ext>
            </p:extLst>
          </p:nvPr>
        </p:nvGraphicFramePr>
        <p:xfrm>
          <a:off x="387111" y="2113629"/>
          <a:ext cx="8369778" cy="158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Уборка напольных конвекторов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Вестибюли подъезда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Промывка водостоков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 -2 этаж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316764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Февраль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36 861 057,13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691 655,43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37 552 712,56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846 644,72 </a:t>
                      </a:r>
                      <a:r>
                        <a:rPr lang="ru-RU" dirty="0">
                          <a:effectLst/>
                        </a:rPr>
                        <a:t>₽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014503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E4FF4A-E438-4867-A57B-473566C2E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7" y="3600000"/>
            <a:ext cx="1755000" cy="23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CA08C8-B43D-40F4-9D18-37E1483C4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1008000"/>
            <a:ext cx="1755000" cy="234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89B219-417A-4F37-92CA-B4F14AD2D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7" y="1008000"/>
            <a:ext cx="1755000" cy="234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004-40CD-4B17-BF8B-3B543DB6CA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3" y="1008000"/>
            <a:ext cx="1755000" cy="234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5AD297-615F-4649-8684-E21F38E958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008000"/>
            <a:ext cx="1755000" cy="23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3AC328-1840-4A90-B2D8-76BD1230AC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3" y="3600000"/>
            <a:ext cx="1755000" cy="23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F7A990-05B0-44A8-81BD-B1C88AB1B8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3578060"/>
            <a:ext cx="1755000" cy="23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D51265-6026-4CEB-96DE-3213B8FB54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3600000"/>
            <a:ext cx="175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и поддержания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F02DD38-771F-4243-8D54-0AA078000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224000"/>
            <a:ext cx="1620000" cy="2160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9025DD8-053A-4F2C-9937-87A1DB9091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780000"/>
            <a:ext cx="1620000" cy="2160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121F4E5-A691-466F-89A8-F9A7E8C300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3780000"/>
            <a:ext cx="1620000" cy="2160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1E2A97B-F9D5-41D5-A375-04B914ADF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3780000"/>
            <a:ext cx="1620000" cy="21600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D2D5FB4-8769-4A87-99E3-E8BEF895B3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1224000"/>
            <a:ext cx="1620000" cy="216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4B03091-E6A4-49D9-B01A-FECD7D50BD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5" y="1224000"/>
            <a:ext cx="973350" cy="2160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AE0FFAD-D391-4463-BF40-33FD08477A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1224000"/>
            <a:ext cx="1620000" cy="2160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882118A-C552-45E5-8E8C-8A9F6D7FFD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3780000"/>
            <a:ext cx="1620000" cy="21600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F3D2403-A659-4B28-BED5-81255076A8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3780000"/>
            <a:ext cx="1620000" cy="21600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3D7A91A-2475-4451-8C7C-D02556AB57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1224000"/>
            <a:ext cx="16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Устранение сложного засора системы канализации на паркинге № -2 этаж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5337C5-DA72-4920-8169-A8B89E1AD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09" y="919280"/>
            <a:ext cx="1809000" cy="241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3E9C52-453A-4591-84FD-68985E232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00" y="934482"/>
            <a:ext cx="1809000" cy="241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18D571-8995-4D21-8B38-3D21A587EE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91" y="934482"/>
            <a:ext cx="1356750" cy="2412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2A1836-A2E4-4826-AFAB-5B07C1610F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09" y="3581707"/>
            <a:ext cx="1809000" cy="241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E781BD-A035-49EF-98F6-2F898FDE9B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91" y="3579577"/>
            <a:ext cx="1356750" cy="2412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4BEE78-AAD1-4233-8132-2853E8F6CE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00" y="3579577"/>
            <a:ext cx="180900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2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Ремонт двери в зоне разгрузки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B656C7-3BDA-4882-B231-7E6782C34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1456859"/>
            <a:ext cx="2160000" cy="324126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BD3243-3B0A-4649-8D7A-7173CE181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456860"/>
            <a:ext cx="2160000" cy="32389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DB93BB5-D5F1-4A0D-8603-8DC572B672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456859"/>
            <a:ext cx="2160000" cy="32389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F6BF48D-2B08-4EA2-88B3-13D2B6EFEA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456860"/>
            <a:ext cx="2160000" cy="32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1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046589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55850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149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,6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82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149,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82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февраль 2024 года выполнили </a:t>
            </a:r>
            <a:r>
              <a:rPr lang="en-US" dirty="0">
                <a:latin typeface="TT NORMS"/>
              </a:rPr>
              <a:t>527</a:t>
            </a:r>
            <a:r>
              <a:rPr lang="ru-RU" dirty="0">
                <a:latin typeface="TT NORMS"/>
              </a:rPr>
              <a:t>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12012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</a:rPr>
                        <a:t>1035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</a:rPr>
                        <a:t>527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7213</TotalTime>
  <Words>477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385</cp:revision>
  <dcterms:created xsi:type="dcterms:W3CDTF">2022-01-28T09:16:54Z</dcterms:created>
  <dcterms:modified xsi:type="dcterms:W3CDTF">2024-03-12T20:40:22Z</dcterms:modified>
</cp:coreProperties>
</file>