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305" r:id="rId4"/>
    <p:sldId id="307" r:id="rId5"/>
    <p:sldId id="310" r:id="rId6"/>
    <p:sldId id="309" r:id="rId7"/>
    <p:sldId id="311" r:id="rId8"/>
    <p:sldId id="308" r:id="rId9"/>
    <p:sldId id="266" r:id="rId10"/>
    <p:sldId id="258" r:id="rId11"/>
    <p:sldId id="267" r:id="rId12"/>
    <p:sldId id="268" r:id="rId13"/>
    <p:sldId id="269" r:id="rId14"/>
    <p:sldId id="270" r:id="rId15"/>
    <p:sldId id="272" r:id="rId16"/>
    <p:sldId id="273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43B"/>
    <a:srgbClr val="703C1D"/>
    <a:srgbClr val="C3A9B8"/>
    <a:srgbClr val="E0AC8C"/>
    <a:srgbClr val="E3B395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2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апрель 2023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F9643FD-E200-4D6B-879C-F6AB07820FD2}">
      <dgm:prSet/>
      <dgm:spPr/>
      <dgm:t>
        <a:bodyPr/>
        <a:lstStyle/>
        <a:p>
          <a:r>
            <a:rPr lang="ru-RU" b="0" dirty="0">
              <a:latin typeface="TT NORMS"/>
            </a:rPr>
            <a:t>Замена входной двери в разгрузочной зоне</a:t>
          </a:r>
        </a:p>
      </dgm:t>
    </dgm:pt>
    <dgm:pt modelId="{7E5E35B6-735F-4E17-9081-FA4536AA1E14}" type="parTrans" cxnId="{20855AA3-D0B4-4C5E-9BDC-56C0C98242C5}">
      <dgm:prSet/>
      <dgm:spPr/>
      <dgm:t>
        <a:bodyPr/>
        <a:lstStyle/>
        <a:p>
          <a:endParaRPr lang="ru-RU"/>
        </a:p>
      </dgm:t>
    </dgm:pt>
    <dgm:pt modelId="{8764AF15-D940-41C9-B975-C07546183B8D}" type="sibTrans" cxnId="{20855AA3-D0B4-4C5E-9BDC-56C0C98242C5}">
      <dgm:prSet/>
      <dgm:spPr/>
      <dgm:t>
        <a:bodyPr/>
        <a:lstStyle/>
        <a:p>
          <a:endParaRPr lang="ru-RU"/>
        </a:p>
      </dgm:t>
    </dgm:pt>
    <dgm:pt modelId="{37D3BC9C-D3D5-4823-A2C7-146FF4CB03DC}">
      <dgm:prSet/>
      <dgm:spPr/>
      <dgm:t>
        <a:bodyPr/>
        <a:lstStyle/>
        <a:p>
          <a:r>
            <a:rPr lang="ru-RU" b="0" i="0" u="none" dirty="0">
              <a:latin typeface="TT NORMS"/>
            </a:rPr>
            <a:t>Техническое обслуживание ворот паркинга</a:t>
          </a:r>
          <a:endParaRPr lang="ru-RU" b="0" dirty="0">
            <a:latin typeface="TT NORMS"/>
          </a:endParaRPr>
        </a:p>
      </dgm:t>
    </dgm:pt>
    <dgm:pt modelId="{B7B30E08-D345-4B7C-AA5B-E88DE08BA5CB}" type="parTrans" cxnId="{2D6B49C2-B94D-4DD8-BA4E-DC89BB2BCE87}">
      <dgm:prSet/>
      <dgm:spPr/>
      <dgm:t>
        <a:bodyPr/>
        <a:lstStyle/>
        <a:p>
          <a:endParaRPr lang="ru-RU"/>
        </a:p>
      </dgm:t>
    </dgm:pt>
    <dgm:pt modelId="{21D94DD5-26F5-4244-90E4-8133F5F1E5DF}" type="sibTrans" cxnId="{2D6B49C2-B94D-4DD8-BA4E-DC89BB2BCE87}">
      <dgm:prSet/>
      <dgm:spPr/>
      <dgm:t>
        <a:bodyPr/>
        <a:lstStyle/>
        <a:p>
          <a:endParaRPr lang="ru-RU"/>
        </a:p>
      </dgm:t>
    </dgm:pt>
    <dgm:pt modelId="{3427ADCC-ACF7-41AC-A724-579AEF8FEDA0}">
      <dgm:prSet/>
      <dgm:spPr/>
      <dgm:t>
        <a:bodyPr/>
        <a:lstStyle/>
        <a:p>
          <a:r>
            <a:rPr lang="ru-RU" b="0" dirty="0">
              <a:latin typeface="TT NORMS"/>
            </a:rPr>
            <a:t>Перевод системы теплоснабжения</a:t>
          </a:r>
          <a:r>
            <a:rPr lang="en-US" b="0" dirty="0">
              <a:latin typeface="TT NORMS"/>
            </a:rPr>
            <a:t> </a:t>
          </a:r>
          <a:r>
            <a:rPr lang="ru-RU" b="0" dirty="0">
              <a:latin typeface="TT NORMS"/>
            </a:rPr>
            <a:t>и вентиляции в летний режим</a:t>
          </a:r>
        </a:p>
      </dgm:t>
    </dgm:pt>
    <dgm:pt modelId="{CA1B7C41-65A2-4205-BC24-BA9A3DF68083}" type="parTrans" cxnId="{E5BD0F60-16C6-46B4-983B-DF2D956AE639}">
      <dgm:prSet/>
      <dgm:spPr/>
      <dgm:t>
        <a:bodyPr/>
        <a:lstStyle/>
        <a:p>
          <a:endParaRPr lang="ru-RU"/>
        </a:p>
      </dgm:t>
    </dgm:pt>
    <dgm:pt modelId="{3E3AB6A2-96A2-438B-84F0-9CB43241E79D}" type="sibTrans" cxnId="{E5BD0F60-16C6-46B4-983B-DF2D956AE639}">
      <dgm:prSet/>
      <dgm:spPr/>
      <dgm:t>
        <a:bodyPr/>
        <a:lstStyle/>
        <a:p>
          <a:endParaRPr lang="ru-RU"/>
        </a:p>
      </dgm:t>
    </dgm:pt>
    <dgm:pt modelId="{CA19C716-9766-4B51-830E-B7D2563E99BC}">
      <dgm:prSet/>
      <dgm:spPr/>
      <dgm:t>
        <a:bodyPr/>
        <a:lstStyle/>
        <a:p>
          <a:r>
            <a:rPr lang="ru-RU" b="0" i="0" u="none" dirty="0">
              <a:latin typeface="TT NORMS"/>
            </a:rPr>
            <a:t>Подготовка к сезонной эксплуатации инженерных систем и оборудований </a:t>
          </a:r>
        </a:p>
      </dgm:t>
    </dgm:pt>
    <dgm:pt modelId="{E49FD259-D741-44A8-B4A0-1BDA709684F1}" type="parTrans" cxnId="{EA81FEC9-D040-47C0-821F-86B869BBBF13}">
      <dgm:prSet/>
      <dgm:spPr/>
      <dgm:t>
        <a:bodyPr/>
        <a:lstStyle/>
        <a:p>
          <a:endParaRPr lang="ru-RU"/>
        </a:p>
      </dgm:t>
    </dgm:pt>
    <dgm:pt modelId="{0DC96CF3-15A6-4178-87F5-5111A58A81CB}" type="sibTrans" cxnId="{EA81FEC9-D040-47C0-821F-86B869BBBF13}">
      <dgm:prSet/>
      <dgm:spPr/>
      <dgm:t>
        <a:bodyPr/>
        <a:lstStyle/>
        <a:p>
          <a:endParaRPr lang="ru-RU"/>
        </a:p>
      </dgm:t>
    </dgm:pt>
    <dgm:pt modelId="{68FEE33E-26BE-4FE6-93DA-D66AB7CBC186}">
      <dgm:prSet/>
      <dgm:spPr/>
      <dgm:t>
        <a:bodyPr/>
        <a:lstStyle/>
        <a:p>
          <a:r>
            <a:rPr lang="ru-RU" b="0" dirty="0">
              <a:latin typeface="TT NORMS"/>
            </a:rPr>
            <a:t>Замена и</a:t>
          </a:r>
          <a:r>
            <a:rPr lang="ru-RU" b="0" i="0" dirty="0"/>
            <a:t>сточников вторичного электропитания резервированного в системе оповещения и управления эвакуацией людей</a:t>
          </a:r>
          <a:endParaRPr lang="ru-RU" b="0" dirty="0">
            <a:latin typeface="TT NORMS"/>
          </a:endParaRPr>
        </a:p>
      </dgm:t>
    </dgm:pt>
    <dgm:pt modelId="{9B3246D8-87B6-4E01-AC36-7543528FA385}" type="parTrans" cxnId="{CFE6C155-B7A3-472F-BB48-BBFBFDFF3EAE}">
      <dgm:prSet/>
      <dgm:spPr/>
      <dgm:t>
        <a:bodyPr/>
        <a:lstStyle/>
        <a:p>
          <a:endParaRPr lang="ru-RU"/>
        </a:p>
      </dgm:t>
    </dgm:pt>
    <dgm:pt modelId="{94DEAD77-C858-4E7E-BBF5-6BEDFF356289}" type="sibTrans" cxnId="{CFE6C155-B7A3-472F-BB48-BBFBFDFF3EAE}">
      <dgm:prSet/>
      <dgm:spPr/>
      <dgm:t>
        <a:bodyPr/>
        <a:lstStyle/>
        <a:p>
          <a:endParaRPr lang="ru-RU"/>
        </a:p>
      </dgm:t>
    </dgm:pt>
    <dgm:pt modelId="{E1A16D52-BD7C-44C7-B115-CA256BF4C73D}">
      <dgm:prSet/>
      <dgm:spPr/>
      <dgm:t>
        <a:bodyPr/>
        <a:lstStyle/>
        <a:p>
          <a:r>
            <a:rPr lang="ru-RU" b="0" dirty="0">
              <a:latin typeface="TT NORMS"/>
            </a:rPr>
            <a:t>Комплексная проверка систем пожарной безопасности</a:t>
          </a:r>
        </a:p>
      </dgm:t>
    </dgm:pt>
    <dgm:pt modelId="{566FEACF-6D55-4DB7-A8E4-8041A62B03B9}" type="parTrans" cxnId="{2C5D0AB2-8128-434B-95BD-F5C10567BCE7}">
      <dgm:prSet/>
      <dgm:spPr/>
      <dgm:t>
        <a:bodyPr/>
        <a:lstStyle/>
        <a:p>
          <a:endParaRPr lang="ru-RU"/>
        </a:p>
      </dgm:t>
    </dgm:pt>
    <dgm:pt modelId="{67C908A0-10EE-455B-ABA9-9DEA2532489F}" type="sibTrans" cxnId="{2C5D0AB2-8128-434B-95BD-F5C10567BCE7}">
      <dgm:prSet/>
      <dgm:spPr/>
      <dgm:t>
        <a:bodyPr/>
        <a:lstStyle/>
        <a:p>
          <a:endParaRPr lang="ru-RU"/>
        </a:p>
      </dgm:t>
    </dgm:pt>
    <dgm:pt modelId="{417F1FD2-8E6A-4042-9FFB-D3DD93C4E698}">
      <dgm:prSet/>
      <dgm:spPr/>
      <dgm:t>
        <a:bodyPr/>
        <a:lstStyle/>
        <a:p>
          <a:pPr>
            <a:buClrTx/>
            <a:buSzTx/>
            <a:buFontTx/>
            <a:buNone/>
          </a:pPr>
          <a:r>
            <a:rPr lang="ru-RU" dirty="0">
              <a:latin typeface="TT NORMS"/>
            </a:rPr>
            <a:t>Проверка срабатывания включения при отключении рабочего освещения, замена (при необходимости) ламп, стартеров, электронных ПРА, элементов питания</a:t>
          </a:r>
          <a:endParaRPr lang="ru-RU" b="0" dirty="0">
            <a:latin typeface="TT NORMS"/>
          </a:endParaRPr>
        </a:p>
      </dgm:t>
    </dgm:pt>
    <dgm:pt modelId="{6FF6428F-BCAD-4265-8EB4-D56438AAB025}" type="parTrans" cxnId="{6B82CB1C-98C6-4AB6-B9CA-4B00A867756B}">
      <dgm:prSet/>
      <dgm:spPr/>
      <dgm:t>
        <a:bodyPr/>
        <a:lstStyle/>
        <a:p>
          <a:endParaRPr lang="ru-RU"/>
        </a:p>
      </dgm:t>
    </dgm:pt>
    <dgm:pt modelId="{D2ED718F-CF57-488C-AE10-0A6956D790BA}" type="sibTrans" cxnId="{6B82CB1C-98C6-4AB6-B9CA-4B00A867756B}">
      <dgm:prSet/>
      <dgm:spPr/>
      <dgm:t>
        <a:bodyPr/>
        <a:lstStyle/>
        <a:p>
          <a:endParaRPr lang="ru-RU"/>
        </a:p>
      </dgm:t>
    </dgm:pt>
    <dgm:pt modelId="{B220FB8A-6F16-484A-8648-9C56F76B74AE}">
      <dgm:prSet/>
      <dgm:spPr/>
      <dgm:t>
        <a:bodyPr/>
        <a:lstStyle/>
        <a:p>
          <a:pPr>
            <a:buClrTx/>
            <a:buSzTx/>
            <a:buFontTx/>
            <a:buNone/>
          </a:pPr>
          <a:r>
            <a:rPr lang="ru-RU" b="0" dirty="0">
              <a:latin typeface="TT NORMS"/>
            </a:rPr>
            <a:t>Сезонный осмотр общего имущества</a:t>
          </a:r>
        </a:p>
      </dgm:t>
    </dgm:pt>
    <dgm:pt modelId="{0CF9F80B-6868-44B7-9D30-5B2ED8110D7A}" type="parTrans" cxnId="{EB413CC7-83EF-4146-B6AD-A837DB8BAF76}">
      <dgm:prSet/>
      <dgm:spPr/>
      <dgm:t>
        <a:bodyPr/>
        <a:lstStyle/>
        <a:p>
          <a:endParaRPr lang="ru-RU"/>
        </a:p>
      </dgm:t>
    </dgm:pt>
    <dgm:pt modelId="{9A069923-2C32-4D34-8EE8-2D7D1786ACA2}" type="sibTrans" cxnId="{EB413CC7-83EF-4146-B6AD-A837DB8BAF76}">
      <dgm:prSet/>
      <dgm:spPr/>
      <dgm:t>
        <a:bodyPr/>
        <a:lstStyle/>
        <a:p>
          <a:endParaRPr lang="ru-RU"/>
        </a:p>
      </dgm:t>
    </dgm:pt>
    <dgm:pt modelId="{507D4341-6C1A-4BFF-9419-54107972CE6C}">
      <dgm:prSet/>
      <dgm:spPr/>
      <dgm:t>
        <a:bodyPr/>
        <a:lstStyle/>
        <a:p>
          <a:pPr>
            <a:buClrTx/>
            <a:buSzTx/>
            <a:buFontTx/>
            <a:buNone/>
          </a:pPr>
          <a:r>
            <a:rPr lang="ru-RU" b="0" dirty="0">
              <a:latin typeface="TT NORMS"/>
            </a:rPr>
            <a:t>Восстановление работы </a:t>
          </a:r>
          <a:r>
            <a:rPr lang="ru-RU" b="0" dirty="0" err="1">
              <a:latin typeface="TT NORMS"/>
            </a:rPr>
            <a:t>домофонной</a:t>
          </a:r>
          <a:r>
            <a:rPr lang="ru-RU" b="0" dirty="0">
              <a:latin typeface="TT NORMS"/>
            </a:rPr>
            <a:t> системы </a:t>
          </a:r>
        </a:p>
      </dgm:t>
    </dgm:pt>
    <dgm:pt modelId="{2542A8A9-3418-49F3-AF59-AB67F503B77B}" type="parTrans" cxnId="{B9956F81-C932-4A99-9444-6F5FEACD1073}">
      <dgm:prSet/>
      <dgm:spPr/>
      <dgm:t>
        <a:bodyPr/>
        <a:lstStyle/>
        <a:p>
          <a:endParaRPr lang="ru-RU"/>
        </a:p>
      </dgm:t>
    </dgm:pt>
    <dgm:pt modelId="{0DAB6F90-F80C-4658-8B7B-C0958995E752}" type="sibTrans" cxnId="{B9956F81-C932-4A99-9444-6F5FEACD1073}">
      <dgm:prSet/>
      <dgm:spPr/>
      <dgm:t>
        <a:bodyPr/>
        <a:lstStyle/>
        <a:p>
          <a:endParaRPr lang="ru-RU"/>
        </a:p>
      </dgm:t>
    </dgm:pt>
    <dgm:pt modelId="{0A04BA48-C9B0-4769-AE38-FF0017E0F852}">
      <dgm:prSet/>
      <dgm:spPr/>
      <dgm:t>
        <a:bodyPr/>
        <a:lstStyle/>
        <a:p>
          <a:pPr>
            <a:buClrTx/>
            <a:buSzTx/>
            <a:buFontTx/>
            <a:buNone/>
          </a:pPr>
          <a:r>
            <a:rPr lang="ru-RU" b="0" dirty="0">
              <a:latin typeface="TT NORMS"/>
            </a:rPr>
            <a:t>Проверка и очистка воронок системы внутреннего водостока на кровле</a:t>
          </a:r>
        </a:p>
      </dgm:t>
    </dgm:pt>
    <dgm:pt modelId="{69CD8841-B7D3-4F5C-BC89-98B35D7AA383}" type="parTrans" cxnId="{31D45907-1F4C-4088-B1DF-F086334C9DDE}">
      <dgm:prSet/>
      <dgm:spPr/>
      <dgm:t>
        <a:bodyPr/>
        <a:lstStyle/>
        <a:p>
          <a:endParaRPr lang="ru-RU"/>
        </a:p>
      </dgm:t>
    </dgm:pt>
    <dgm:pt modelId="{5722304A-4B12-4087-9DA5-64C1756508C4}" type="sibTrans" cxnId="{31D45907-1F4C-4088-B1DF-F086334C9DDE}">
      <dgm:prSet/>
      <dgm:spPr/>
      <dgm:t>
        <a:bodyPr/>
        <a:lstStyle/>
        <a:p>
          <a:endParaRPr lang="ru-RU"/>
        </a:p>
      </dgm:t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30BDA684-A3CF-4BEF-BD4B-3DD3EFC4E05C}" type="pres">
      <dgm:prSet presAssocID="{FF9643FD-E200-4D6B-879C-F6AB07820FD2}" presName="thickLine" presStyleLbl="alignNode1" presStyleIdx="0" presStyleCnt="10"/>
      <dgm:spPr/>
    </dgm:pt>
    <dgm:pt modelId="{0D47DED0-92F0-4773-9FD5-5E723E1780B6}" type="pres">
      <dgm:prSet presAssocID="{FF9643FD-E200-4D6B-879C-F6AB07820FD2}" presName="horz1" presStyleCnt="0"/>
      <dgm:spPr/>
    </dgm:pt>
    <dgm:pt modelId="{D76070FD-67E8-4426-8F8D-1A92A752CF7B}" type="pres">
      <dgm:prSet presAssocID="{FF9643FD-E200-4D6B-879C-F6AB07820FD2}" presName="tx1" presStyleLbl="revTx" presStyleIdx="0" presStyleCnt="10"/>
      <dgm:spPr/>
    </dgm:pt>
    <dgm:pt modelId="{59F872E0-790B-4362-B4C8-5C168340A166}" type="pres">
      <dgm:prSet presAssocID="{FF9643FD-E200-4D6B-879C-F6AB07820FD2}" presName="vert1" presStyleCnt="0"/>
      <dgm:spPr/>
    </dgm:pt>
    <dgm:pt modelId="{57239D52-14D7-4759-9241-1708C996E558}" type="pres">
      <dgm:prSet presAssocID="{37D3BC9C-D3D5-4823-A2C7-146FF4CB03DC}" presName="thickLine" presStyleLbl="alignNode1" presStyleIdx="1" presStyleCnt="10"/>
      <dgm:spPr/>
    </dgm:pt>
    <dgm:pt modelId="{7F58C4CB-E15A-43BD-9AC3-C9042AE83BD7}" type="pres">
      <dgm:prSet presAssocID="{37D3BC9C-D3D5-4823-A2C7-146FF4CB03DC}" presName="horz1" presStyleCnt="0"/>
      <dgm:spPr/>
    </dgm:pt>
    <dgm:pt modelId="{7D12E3DD-5CF1-4D64-8B1D-48FC8D83251A}" type="pres">
      <dgm:prSet presAssocID="{37D3BC9C-D3D5-4823-A2C7-146FF4CB03DC}" presName="tx1" presStyleLbl="revTx" presStyleIdx="1" presStyleCnt="10"/>
      <dgm:spPr/>
    </dgm:pt>
    <dgm:pt modelId="{F334B132-50D6-4D0E-8BE4-923612889B8C}" type="pres">
      <dgm:prSet presAssocID="{37D3BC9C-D3D5-4823-A2C7-146FF4CB03DC}" presName="vert1" presStyleCnt="0"/>
      <dgm:spPr/>
    </dgm:pt>
    <dgm:pt modelId="{85C6C782-7D7A-4A71-904A-E8F89ECE66C0}" type="pres">
      <dgm:prSet presAssocID="{CA19C716-9766-4B51-830E-B7D2563E99BC}" presName="thickLine" presStyleLbl="alignNode1" presStyleIdx="2" presStyleCnt="10"/>
      <dgm:spPr/>
    </dgm:pt>
    <dgm:pt modelId="{7824987C-654F-404D-A155-C7313FE353FB}" type="pres">
      <dgm:prSet presAssocID="{CA19C716-9766-4B51-830E-B7D2563E99BC}" presName="horz1" presStyleCnt="0"/>
      <dgm:spPr/>
    </dgm:pt>
    <dgm:pt modelId="{EFC6EC48-E40C-4D79-83F6-6CDEE697361C}" type="pres">
      <dgm:prSet presAssocID="{CA19C716-9766-4B51-830E-B7D2563E99BC}" presName="tx1" presStyleLbl="revTx" presStyleIdx="2" presStyleCnt="10"/>
      <dgm:spPr/>
    </dgm:pt>
    <dgm:pt modelId="{DE98372B-D240-4312-ACE1-60E6F4F71056}" type="pres">
      <dgm:prSet presAssocID="{CA19C716-9766-4B51-830E-B7D2563E99BC}" presName="vert1" presStyleCnt="0"/>
      <dgm:spPr/>
    </dgm:pt>
    <dgm:pt modelId="{0C8E77AC-34C2-4A3A-93FC-408BFB591BF0}" type="pres">
      <dgm:prSet presAssocID="{3427ADCC-ACF7-41AC-A724-579AEF8FEDA0}" presName="thickLine" presStyleLbl="alignNode1" presStyleIdx="3" presStyleCnt="10"/>
      <dgm:spPr/>
    </dgm:pt>
    <dgm:pt modelId="{D2C4681E-DD56-4864-8255-9FB3DC55E224}" type="pres">
      <dgm:prSet presAssocID="{3427ADCC-ACF7-41AC-A724-579AEF8FEDA0}" presName="horz1" presStyleCnt="0"/>
      <dgm:spPr/>
    </dgm:pt>
    <dgm:pt modelId="{BBE84AEF-64AC-4890-BE2A-7CA3F2CB90AE}" type="pres">
      <dgm:prSet presAssocID="{3427ADCC-ACF7-41AC-A724-579AEF8FEDA0}" presName="tx1" presStyleLbl="revTx" presStyleIdx="3" presStyleCnt="10"/>
      <dgm:spPr/>
    </dgm:pt>
    <dgm:pt modelId="{E4E9C153-90D1-42CE-837E-56E0A58BBD2C}" type="pres">
      <dgm:prSet presAssocID="{3427ADCC-ACF7-41AC-A724-579AEF8FEDA0}" presName="vert1" presStyleCnt="0"/>
      <dgm:spPr/>
    </dgm:pt>
    <dgm:pt modelId="{F92D4EE6-DB59-47E7-855C-7B4E4604F77C}" type="pres">
      <dgm:prSet presAssocID="{68FEE33E-26BE-4FE6-93DA-D66AB7CBC186}" presName="thickLine" presStyleLbl="alignNode1" presStyleIdx="4" presStyleCnt="10"/>
      <dgm:spPr/>
    </dgm:pt>
    <dgm:pt modelId="{7B7349D0-AD9E-4A4D-A382-143930CD2061}" type="pres">
      <dgm:prSet presAssocID="{68FEE33E-26BE-4FE6-93DA-D66AB7CBC186}" presName="horz1" presStyleCnt="0"/>
      <dgm:spPr/>
    </dgm:pt>
    <dgm:pt modelId="{AF503F6A-C9DA-474B-9E3A-12633872C34C}" type="pres">
      <dgm:prSet presAssocID="{68FEE33E-26BE-4FE6-93DA-D66AB7CBC186}" presName="tx1" presStyleLbl="revTx" presStyleIdx="4" presStyleCnt="10"/>
      <dgm:spPr/>
    </dgm:pt>
    <dgm:pt modelId="{0D60D31A-B823-4357-90C3-899E0717DA78}" type="pres">
      <dgm:prSet presAssocID="{68FEE33E-26BE-4FE6-93DA-D66AB7CBC186}" presName="vert1" presStyleCnt="0"/>
      <dgm:spPr/>
    </dgm:pt>
    <dgm:pt modelId="{5D537B4F-7D09-461A-825A-9AAF774D1643}" type="pres">
      <dgm:prSet presAssocID="{E1A16D52-BD7C-44C7-B115-CA256BF4C73D}" presName="thickLine" presStyleLbl="alignNode1" presStyleIdx="5" presStyleCnt="10"/>
      <dgm:spPr/>
    </dgm:pt>
    <dgm:pt modelId="{C1CF87BE-4BFE-43E1-B3E2-3EA36FC47995}" type="pres">
      <dgm:prSet presAssocID="{E1A16D52-BD7C-44C7-B115-CA256BF4C73D}" presName="horz1" presStyleCnt="0"/>
      <dgm:spPr/>
    </dgm:pt>
    <dgm:pt modelId="{CEC442CE-48F0-425D-9934-2C025459718F}" type="pres">
      <dgm:prSet presAssocID="{E1A16D52-BD7C-44C7-B115-CA256BF4C73D}" presName="tx1" presStyleLbl="revTx" presStyleIdx="5" presStyleCnt="10"/>
      <dgm:spPr/>
    </dgm:pt>
    <dgm:pt modelId="{93634747-22CC-4855-98E3-40F7CA4F7D0A}" type="pres">
      <dgm:prSet presAssocID="{E1A16D52-BD7C-44C7-B115-CA256BF4C73D}" presName="vert1" presStyleCnt="0"/>
      <dgm:spPr/>
    </dgm:pt>
    <dgm:pt modelId="{1B2C2DF8-C3B7-4A46-BA9F-EE33267495B6}" type="pres">
      <dgm:prSet presAssocID="{417F1FD2-8E6A-4042-9FFB-D3DD93C4E698}" presName="thickLine" presStyleLbl="alignNode1" presStyleIdx="6" presStyleCnt="10"/>
      <dgm:spPr/>
    </dgm:pt>
    <dgm:pt modelId="{846338A7-ACDC-4200-8721-CCAB70D24ED7}" type="pres">
      <dgm:prSet presAssocID="{417F1FD2-8E6A-4042-9FFB-D3DD93C4E698}" presName="horz1" presStyleCnt="0"/>
      <dgm:spPr/>
    </dgm:pt>
    <dgm:pt modelId="{A13D2B55-31FB-4020-9D9C-D55F0175F716}" type="pres">
      <dgm:prSet presAssocID="{417F1FD2-8E6A-4042-9FFB-D3DD93C4E698}" presName="tx1" presStyleLbl="revTx" presStyleIdx="6" presStyleCnt="10"/>
      <dgm:spPr/>
    </dgm:pt>
    <dgm:pt modelId="{BDB0E046-10B6-4B2D-A78D-2E733797F3C7}" type="pres">
      <dgm:prSet presAssocID="{417F1FD2-8E6A-4042-9FFB-D3DD93C4E698}" presName="vert1" presStyleCnt="0"/>
      <dgm:spPr/>
    </dgm:pt>
    <dgm:pt modelId="{107FEEE1-5443-4516-B211-A1A7278297F6}" type="pres">
      <dgm:prSet presAssocID="{B220FB8A-6F16-484A-8648-9C56F76B74AE}" presName="thickLine" presStyleLbl="alignNode1" presStyleIdx="7" presStyleCnt="10"/>
      <dgm:spPr/>
    </dgm:pt>
    <dgm:pt modelId="{0B060864-2DCC-4C9B-9613-B16F013C7CAB}" type="pres">
      <dgm:prSet presAssocID="{B220FB8A-6F16-484A-8648-9C56F76B74AE}" presName="horz1" presStyleCnt="0"/>
      <dgm:spPr/>
    </dgm:pt>
    <dgm:pt modelId="{42A3B65C-51A9-48A7-A59E-DA3113863922}" type="pres">
      <dgm:prSet presAssocID="{B220FB8A-6F16-484A-8648-9C56F76B74AE}" presName="tx1" presStyleLbl="revTx" presStyleIdx="7" presStyleCnt="10"/>
      <dgm:spPr/>
    </dgm:pt>
    <dgm:pt modelId="{64277982-8821-4D67-A12F-9A9DDC9B5ADC}" type="pres">
      <dgm:prSet presAssocID="{B220FB8A-6F16-484A-8648-9C56F76B74AE}" presName="vert1" presStyleCnt="0"/>
      <dgm:spPr/>
    </dgm:pt>
    <dgm:pt modelId="{2CD3BFBC-B786-4199-B6A8-7A53BF4E50E0}" type="pres">
      <dgm:prSet presAssocID="{507D4341-6C1A-4BFF-9419-54107972CE6C}" presName="thickLine" presStyleLbl="alignNode1" presStyleIdx="8" presStyleCnt="10"/>
      <dgm:spPr/>
    </dgm:pt>
    <dgm:pt modelId="{BC1039BF-A335-4A22-95C4-109CFEE3BE3A}" type="pres">
      <dgm:prSet presAssocID="{507D4341-6C1A-4BFF-9419-54107972CE6C}" presName="horz1" presStyleCnt="0"/>
      <dgm:spPr/>
    </dgm:pt>
    <dgm:pt modelId="{9686A5CC-7E3D-4D12-8DFE-A82CBC0BE703}" type="pres">
      <dgm:prSet presAssocID="{507D4341-6C1A-4BFF-9419-54107972CE6C}" presName="tx1" presStyleLbl="revTx" presStyleIdx="8" presStyleCnt="10"/>
      <dgm:spPr/>
    </dgm:pt>
    <dgm:pt modelId="{84248FE2-F6ED-4EB5-BFA5-3E6DCF2BCAF0}" type="pres">
      <dgm:prSet presAssocID="{507D4341-6C1A-4BFF-9419-54107972CE6C}" presName="vert1" presStyleCnt="0"/>
      <dgm:spPr/>
    </dgm:pt>
    <dgm:pt modelId="{6C6CE6B5-2897-47DB-A394-4A535B4992AB}" type="pres">
      <dgm:prSet presAssocID="{0A04BA48-C9B0-4769-AE38-FF0017E0F852}" presName="thickLine" presStyleLbl="alignNode1" presStyleIdx="9" presStyleCnt="10"/>
      <dgm:spPr/>
    </dgm:pt>
    <dgm:pt modelId="{5E929550-0D6A-43B9-82FD-C83BC832FAC1}" type="pres">
      <dgm:prSet presAssocID="{0A04BA48-C9B0-4769-AE38-FF0017E0F852}" presName="horz1" presStyleCnt="0"/>
      <dgm:spPr/>
    </dgm:pt>
    <dgm:pt modelId="{9F205FBE-1AAF-4EA0-A6D8-8087CB73D191}" type="pres">
      <dgm:prSet presAssocID="{0A04BA48-C9B0-4769-AE38-FF0017E0F852}" presName="tx1" presStyleLbl="revTx" presStyleIdx="9" presStyleCnt="10"/>
      <dgm:spPr/>
    </dgm:pt>
    <dgm:pt modelId="{9BFD88B8-8094-4B47-B950-9ACB70972A19}" type="pres">
      <dgm:prSet presAssocID="{0A04BA48-C9B0-4769-AE38-FF0017E0F852}" presName="vert1" presStyleCnt="0"/>
      <dgm:spPr/>
    </dgm:pt>
  </dgm:ptLst>
  <dgm:cxnLst>
    <dgm:cxn modelId="{31D45907-1F4C-4088-B1DF-F086334C9DDE}" srcId="{7CF33A2E-ABA6-4CC0-B113-D45AFE9B77D2}" destId="{0A04BA48-C9B0-4769-AE38-FF0017E0F852}" srcOrd="9" destOrd="0" parTransId="{69CD8841-B7D3-4F5C-BC89-98B35D7AA383}" sibTransId="{5722304A-4B12-4087-9DA5-64C1756508C4}"/>
    <dgm:cxn modelId="{50114B14-AE8B-4E52-8415-139AC55FA73F}" type="presOf" srcId="{B220FB8A-6F16-484A-8648-9C56F76B74AE}" destId="{42A3B65C-51A9-48A7-A59E-DA3113863922}" srcOrd="0" destOrd="0" presId="urn:microsoft.com/office/officeart/2008/layout/LinedList"/>
    <dgm:cxn modelId="{793AD318-8A6F-4FAE-A99F-6D837EB06E1B}" type="presOf" srcId="{E1A16D52-BD7C-44C7-B115-CA256BF4C73D}" destId="{CEC442CE-48F0-425D-9934-2C025459718F}" srcOrd="0" destOrd="0" presId="urn:microsoft.com/office/officeart/2008/layout/LinedList"/>
    <dgm:cxn modelId="{6B82CB1C-98C6-4AB6-B9CA-4B00A867756B}" srcId="{7CF33A2E-ABA6-4CC0-B113-D45AFE9B77D2}" destId="{417F1FD2-8E6A-4042-9FFB-D3DD93C4E698}" srcOrd="6" destOrd="0" parTransId="{6FF6428F-BCAD-4265-8EB4-D56438AAB025}" sibTransId="{D2ED718F-CF57-488C-AE10-0A6956D790BA}"/>
    <dgm:cxn modelId="{1582CE25-2324-4EEF-860B-D5811E4212FB}" type="presOf" srcId="{417F1FD2-8E6A-4042-9FFB-D3DD93C4E698}" destId="{A13D2B55-31FB-4020-9D9C-D55F0175F716}" srcOrd="0" destOrd="0" presId="urn:microsoft.com/office/officeart/2008/layout/LinedList"/>
    <dgm:cxn modelId="{6BD1023B-02B2-46C5-9B92-5428DA92DBBC}" type="presOf" srcId="{0A04BA48-C9B0-4769-AE38-FF0017E0F852}" destId="{9F205FBE-1AAF-4EA0-A6D8-8087CB73D191}" srcOrd="0" destOrd="0" presId="urn:microsoft.com/office/officeart/2008/layout/LinedList"/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BAAA1F5C-B818-4A6D-886E-51F9668F987B}" type="presOf" srcId="{CA19C716-9766-4B51-830E-B7D2563E99BC}" destId="{EFC6EC48-E40C-4D79-83F6-6CDEE697361C}" srcOrd="0" destOrd="0" presId="urn:microsoft.com/office/officeart/2008/layout/LinedList"/>
    <dgm:cxn modelId="{E5BD0F60-16C6-46B4-983B-DF2D956AE639}" srcId="{7CF33A2E-ABA6-4CC0-B113-D45AFE9B77D2}" destId="{3427ADCC-ACF7-41AC-A724-579AEF8FEDA0}" srcOrd="3" destOrd="0" parTransId="{CA1B7C41-65A2-4205-BC24-BA9A3DF68083}" sibTransId="{3E3AB6A2-96A2-438B-84F0-9CB43241E79D}"/>
    <dgm:cxn modelId="{D69A2975-A920-4BDC-B863-9C6873E9F199}" type="presOf" srcId="{FF9643FD-E200-4D6B-879C-F6AB07820FD2}" destId="{D76070FD-67E8-4426-8F8D-1A92A752CF7B}" srcOrd="0" destOrd="0" presId="urn:microsoft.com/office/officeart/2008/layout/LinedList"/>
    <dgm:cxn modelId="{CFE6C155-B7A3-472F-BB48-BBFBFDFF3EAE}" srcId="{7CF33A2E-ABA6-4CC0-B113-D45AFE9B77D2}" destId="{68FEE33E-26BE-4FE6-93DA-D66AB7CBC186}" srcOrd="4" destOrd="0" parTransId="{9B3246D8-87B6-4E01-AC36-7543528FA385}" sibTransId="{94DEAD77-C858-4E7E-BBF5-6BEDFF356289}"/>
    <dgm:cxn modelId="{B9956F81-C932-4A99-9444-6F5FEACD1073}" srcId="{7CF33A2E-ABA6-4CC0-B113-D45AFE9B77D2}" destId="{507D4341-6C1A-4BFF-9419-54107972CE6C}" srcOrd="8" destOrd="0" parTransId="{2542A8A9-3418-49F3-AF59-AB67F503B77B}" sibTransId="{0DAB6F90-F80C-4658-8B7B-C0958995E752}"/>
    <dgm:cxn modelId="{20855AA3-D0B4-4C5E-9BDC-56C0C98242C5}" srcId="{7CF33A2E-ABA6-4CC0-B113-D45AFE9B77D2}" destId="{FF9643FD-E200-4D6B-879C-F6AB07820FD2}" srcOrd="0" destOrd="0" parTransId="{7E5E35B6-735F-4E17-9081-FA4536AA1E14}" sibTransId="{8764AF15-D940-41C9-B975-C07546183B8D}"/>
    <dgm:cxn modelId="{4DB47DAA-3952-46CC-A5EA-4EBA3D7D2612}" type="presOf" srcId="{68FEE33E-26BE-4FE6-93DA-D66AB7CBC186}" destId="{AF503F6A-C9DA-474B-9E3A-12633872C34C}" srcOrd="0" destOrd="0" presId="urn:microsoft.com/office/officeart/2008/layout/LinedList"/>
    <dgm:cxn modelId="{889E7AAB-0274-4C3A-84D3-F5FF1B956D42}" type="presOf" srcId="{37D3BC9C-D3D5-4823-A2C7-146FF4CB03DC}" destId="{7D12E3DD-5CF1-4D64-8B1D-48FC8D83251A}" srcOrd="0" destOrd="0" presId="urn:microsoft.com/office/officeart/2008/layout/LinedList"/>
    <dgm:cxn modelId="{2C5D0AB2-8128-434B-95BD-F5C10567BCE7}" srcId="{7CF33A2E-ABA6-4CC0-B113-D45AFE9B77D2}" destId="{E1A16D52-BD7C-44C7-B115-CA256BF4C73D}" srcOrd="5" destOrd="0" parTransId="{566FEACF-6D55-4DB7-A8E4-8041A62B03B9}" sibTransId="{67C908A0-10EE-455B-ABA9-9DEA2532489F}"/>
    <dgm:cxn modelId="{2D6B49C2-B94D-4DD8-BA4E-DC89BB2BCE87}" srcId="{7CF33A2E-ABA6-4CC0-B113-D45AFE9B77D2}" destId="{37D3BC9C-D3D5-4823-A2C7-146FF4CB03DC}" srcOrd="1" destOrd="0" parTransId="{B7B30E08-D345-4B7C-AA5B-E88DE08BA5CB}" sibTransId="{21D94DD5-26F5-4244-90E4-8133F5F1E5DF}"/>
    <dgm:cxn modelId="{3604ADC3-AFDD-4080-85B8-E9D87DE15B3A}" type="presOf" srcId="{507D4341-6C1A-4BFF-9419-54107972CE6C}" destId="{9686A5CC-7E3D-4D12-8DFE-A82CBC0BE703}" srcOrd="0" destOrd="0" presId="urn:microsoft.com/office/officeart/2008/layout/LinedList"/>
    <dgm:cxn modelId="{EB413CC7-83EF-4146-B6AD-A837DB8BAF76}" srcId="{7CF33A2E-ABA6-4CC0-B113-D45AFE9B77D2}" destId="{B220FB8A-6F16-484A-8648-9C56F76B74AE}" srcOrd="7" destOrd="0" parTransId="{0CF9F80B-6868-44B7-9D30-5B2ED8110D7A}" sibTransId="{9A069923-2C32-4D34-8EE8-2D7D1786ACA2}"/>
    <dgm:cxn modelId="{EA81FEC9-D040-47C0-821F-86B869BBBF13}" srcId="{7CF33A2E-ABA6-4CC0-B113-D45AFE9B77D2}" destId="{CA19C716-9766-4B51-830E-B7D2563E99BC}" srcOrd="2" destOrd="0" parTransId="{E49FD259-D741-44A8-B4A0-1BDA709684F1}" sibTransId="{0DC96CF3-15A6-4178-87F5-5111A58A81CB}"/>
    <dgm:cxn modelId="{53A507DA-0380-4760-B6D5-ACB094ADC343}" type="presOf" srcId="{3427ADCC-ACF7-41AC-A724-579AEF8FEDA0}" destId="{BBE84AEF-64AC-4890-BE2A-7CA3F2CB90AE}" srcOrd="0" destOrd="0" presId="urn:microsoft.com/office/officeart/2008/layout/LinedList"/>
    <dgm:cxn modelId="{61C67886-5CE7-4E55-9209-54C87B49B3DA}" type="presParOf" srcId="{C144393C-C46A-407D-B9BB-663670DC4BDB}" destId="{30BDA684-A3CF-4BEF-BD4B-3DD3EFC4E05C}" srcOrd="0" destOrd="0" presId="urn:microsoft.com/office/officeart/2008/layout/LinedList"/>
    <dgm:cxn modelId="{14611E39-6FDD-4DB2-8B92-D6FE39B62656}" type="presParOf" srcId="{C144393C-C46A-407D-B9BB-663670DC4BDB}" destId="{0D47DED0-92F0-4773-9FD5-5E723E1780B6}" srcOrd="1" destOrd="0" presId="urn:microsoft.com/office/officeart/2008/layout/LinedList"/>
    <dgm:cxn modelId="{339A7ABB-E852-478C-A944-2D8E3D3FC684}" type="presParOf" srcId="{0D47DED0-92F0-4773-9FD5-5E723E1780B6}" destId="{D76070FD-67E8-4426-8F8D-1A92A752CF7B}" srcOrd="0" destOrd="0" presId="urn:microsoft.com/office/officeart/2008/layout/LinedList"/>
    <dgm:cxn modelId="{724BAB16-A13C-4217-845E-19A432898A4B}" type="presParOf" srcId="{0D47DED0-92F0-4773-9FD5-5E723E1780B6}" destId="{59F872E0-790B-4362-B4C8-5C168340A166}" srcOrd="1" destOrd="0" presId="urn:microsoft.com/office/officeart/2008/layout/LinedList"/>
    <dgm:cxn modelId="{143FB5BA-1A44-49FE-B7A3-20C73020A1E4}" type="presParOf" srcId="{C144393C-C46A-407D-B9BB-663670DC4BDB}" destId="{57239D52-14D7-4759-9241-1708C996E558}" srcOrd="2" destOrd="0" presId="urn:microsoft.com/office/officeart/2008/layout/LinedList"/>
    <dgm:cxn modelId="{47556999-2BE5-4CA2-B6EE-DE7475E869FF}" type="presParOf" srcId="{C144393C-C46A-407D-B9BB-663670DC4BDB}" destId="{7F58C4CB-E15A-43BD-9AC3-C9042AE83BD7}" srcOrd="3" destOrd="0" presId="urn:microsoft.com/office/officeart/2008/layout/LinedList"/>
    <dgm:cxn modelId="{996E5DEE-1791-4E77-8B5B-61156B553E39}" type="presParOf" srcId="{7F58C4CB-E15A-43BD-9AC3-C9042AE83BD7}" destId="{7D12E3DD-5CF1-4D64-8B1D-48FC8D83251A}" srcOrd="0" destOrd="0" presId="urn:microsoft.com/office/officeart/2008/layout/LinedList"/>
    <dgm:cxn modelId="{76A31EA3-8AB6-4CB5-BEBD-1778B62C2AF0}" type="presParOf" srcId="{7F58C4CB-E15A-43BD-9AC3-C9042AE83BD7}" destId="{F334B132-50D6-4D0E-8BE4-923612889B8C}" srcOrd="1" destOrd="0" presId="urn:microsoft.com/office/officeart/2008/layout/LinedList"/>
    <dgm:cxn modelId="{CE187F2C-89D3-4547-85EF-CB9348C1446E}" type="presParOf" srcId="{C144393C-C46A-407D-B9BB-663670DC4BDB}" destId="{85C6C782-7D7A-4A71-904A-E8F89ECE66C0}" srcOrd="4" destOrd="0" presId="urn:microsoft.com/office/officeart/2008/layout/LinedList"/>
    <dgm:cxn modelId="{11BDE60F-562E-4CC3-BC5C-D9D870A14CE2}" type="presParOf" srcId="{C144393C-C46A-407D-B9BB-663670DC4BDB}" destId="{7824987C-654F-404D-A155-C7313FE353FB}" srcOrd="5" destOrd="0" presId="urn:microsoft.com/office/officeart/2008/layout/LinedList"/>
    <dgm:cxn modelId="{886953CC-6155-4DD9-9520-C459AB099C50}" type="presParOf" srcId="{7824987C-654F-404D-A155-C7313FE353FB}" destId="{EFC6EC48-E40C-4D79-83F6-6CDEE697361C}" srcOrd="0" destOrd="0" presId="urn:microsoft.com/office/officeart/2008/layout/LinedList"/>
    <dgm:cxn modelId="{8AFC7CC9-5733-4C42-9DA4-BA275BA62E98}" type="presParOf" srcId="{7824987C-654F-404D-A155-C7313FE353FB}" destId="{DE98372B-D240-4312-ACE1-60E6F4F71056}" srcOrd="1" destOrd="0" presId="urn:microsoft.com/office/officeart/2008/layout/LinedList"/>
    <dgm:cxn modelId="{2EE33946-6943-48C0-AAC1-E70833B14E57}" type="presParOf" srcId="{C144393C-C46A-407D-B9BB-663670DC4BDB}" destId="{0C8E77AC-34C2-4A3A-93FC-408BFB591BF0}" srcOrd="6" destOrd="0" presId="urn:microsoft.com/office/officeart/2008/layout/LinedList"/>
    <dgm:cxn modelId="{D4435DEE-9FBE-401D-9145-32A26CEB2650}" type="presParOf" srcId="{C144393C-C46A-407D-B9BB-663670DC4BDB}" destId="{D2C4681E-DD56-4864-8255-9FB3DC55E224}" srcOrd="7" destOrd="0" presId="urn:microsoft.com/office/officeart/2008/layout/LinedList"/>
    <dgm:cxn modelId="{55C3C224-1604-418D-A5EC-4C8D9C531DAB}" type="presParOf" srcId="{D2C4681E-DD56-4864-8255-9FB3DC55E224}" destId="{BBE84AEF-64AC-4890-BE2A-7CA3F2CB90AE}" srcOrd="0" destOrd="0" presId="urn:microsoft.com/office/officeart/2008/layout/LinedList"/>
    <dgm:cxn modelId="{D1CD3082-24C9-43E1-B905-51C155823C75}" type="presParOf" srcId="{D2C4681E-DD56-4864-8255-9FB3DC55E224}" destId="{E4E9C153-90D1-42CE-837E-56E0A58BBD2C}" srcOrd="1" destOrd="0" presId="urn:microsoft.com/office/officeart/2008/layout/LinedList"/>
    <dgm:cxn modelId="{7E5CCC91-1018-4623-B428-5530D393228A}" type="presParOf" srcId="{C144393C-C46A-407D-B9BB-663670DC4BDB}" destId="{F92D4EE6-DB59-47E7-855C-7B4E4604F77C}" srcOrd="8" destOrd="0" presId="urn:microsoft.com/office/officeart/2008/layout/LinedList"/>
    <dgm:cxn modelId="{9E0CF3CB-2163-4200-AAE6-ECFC748052BE}" type="presParOf" srcId="{C144393C-C46A-407D-B9BB-663670DC4BDB}" destId="{7B7349D0-AD9E-4A4D-A382-143930CD2061}" srcOrd="9" destOrd="0" presId="urn:microsoft.com/office/officeart/2008/layout/LinedList"/>
    <dgm:cxn modelId="{2689DFF1-EC59-449F-98C1-0E4B0E1D18D4}" type="presParOf" srcId="{7B7349D0-AD9E-4A4D-A382-143930CD2061}" destId="{AF503F6A-C9DA-474B-9E3A-12633872C34C}" srcOrd="0" destOrd="0" presId="urn:microsoft.com/office/officeart/2008/layout/LinedList"/>
    <dgm:cxn modelId="{1BA4BE85-F62A-4D56-8AC6-87E55AC3D746}" type="presParOf" srcId="{7B7349D0-AD9E-4A4D-A382-143930CD2061}" destId="{0D60D31A-B823-4357-90C3-899E0717DA78}" srcOrd="1" destOrd="0" presId="urn:microsoft.com/office/officeart/2008/layout/LinedList"/>
    <dgm:cxn modelId="{6780F53D-7B65-455C-8D9A-B74102ACBACB}" type="presParOf" srcId="{C144393C-C46A-407D-B9BB-663670DC4BDB}" destId="{5D537B4F-7D09-461A-825A-9AAF774D1643}" srcOrd="10" destOrd="0" presId="urn:microsoft.com/office/officeart/2008/layout/LinedList"/>
    <dgm:cxn modelId="{CDEF24BF-7A24-4187-80DC-02534D942DF9}" type="presParOf" srcId="{C144393C-C46A-407D-B9BB-663670DC4BDB}" destId="{C1CF87BE-4BFE-43E1-B3E2-3EA36FC47995}" srcOrd="11" destOrd="0" presId="urn:microsoft.com/office/officeart/2008/layout/LinedList"/>
    <dgm:cxn modelId="{4F65A920-D466-4FD7-BC58-846C8B3AC0B7}" type="presParOf" srcId="{C1CF87BE-4BFE-43E1-B3E2-3EA36FC47995}" destId="{CEC442CE-48F0-425D-9934-2C025459718F}" srcOrd="0" destOrd="0" presId="urn:microsoft.com/office/officeart/2008/layout/LinedList"/>
    <dgm:cxn modelId="{D3C0A8C7-A8D0-4C8F-8CBA-F61EE5D34181}" type="presParOf" srcId="{C1CF87BE-4BFE-43E1-B3E2-3EA36FC47995}" destId="{93634747-22CC-4855-98E3-40F7CA4F7D0A}" srcOrd="1" destOrd="0" presId="urn:microsoft.com/office/officeart/2008/layout/LinedList"/>
    <dgm:cxn modelId="{D81AC75D-9A6D-4C06-A449-41C9B248584C}" type="presParOf" srcId="{C144393C-C46A-407D-B9BB-663670DC4BDB}" destId="{1B2C2DF8-C3B7-4A46-BA9F-EE33267495B6}" srcOrd="12" destOrd="0" presId="urn:microsoft.com/office/officeart/2008/layout/LinedList"/>
    <dgm:cxn modelId="{A4A247F8-5E23-44E9-B45E-95E31C830451}" type="presParOf" srcId="{C144393C-C46A-407D-B9BB-663670DC4BDB}" destId="{846338A7-ACDC-4200-8721-CCAB70D24ED7}" srcOrd="13" destOrd="0" presId="urn:microsoft.com/office/officeart/2008/layout/LinedList"/>
    <dgm:cxn modelId="{D55B797E-F947-48F0-8C27-1EE243DA49EC}" type="presParOf" srcId="{846338A7-ACDC-4200-8721-CCAB70D24ED7}" destId="{A13D2B55-31FB-4020-9D9C-D55F0175F716}" srcOrd="0" destOrd="0" presId="urn:microsoft.com/office/officeart/2008/layout/LinedList"/>
    <dgm:cxn modelId="{F453793D-D30E-4934-847A-027551B2D772}" type="presParOf" srcId="{846338A7-ACDC-4200-8721-CCAB70D24ED7}" destId="{BDB0E046-10B6-4B2D-A78D-2E733797F3C7}" srcOrd="1" destOrd="0" presId="urn:microsoft.com/office/officeart/2008/layout/LinedList"/>
    <dgm:cxn modelId="{0779F405-4897-4DA1-A4B0-D67014A56414}" type="presParOf" srcId="{C144393C-C46A-407D-B9BB-663670DC4BDB}" destId="{107FEEE1-5443-4516-B211-A1A7278297F6}" srcOrd="14" destOrd="0" presId="urn:microsoft.com/office/officeart/2008/layout/LinedList"/>
    <dgm:cxn modelId="{C92D3E43-4B30-4C73-A29C-0F6985D308FD}" type="presParOf" srcId="{C144393C-C46A-407D-B9BB-663670DC4BDB}" destId="{0B060864-2DCC-4C9B-9613-B16F013C7CAB}" srcOrd="15" destOrd="0" presId="urn:microsoft.com/office/officeart/2008/layout/LinedList"/>
    <dgm:cxn modelId="{6EA135A0-6D8F-4DB9-B45E-2C19A49505D3}" type="presParOf" srcId="{0B060864-2DCC-4C9B-9613-B16F013C7CAB}" destId="{42A3B65C-51A9-48A7-A59E-DA3113863922}" srcOrd="0" destOrd="0" presId="urn:microsoft.com/office/officeart/2008/layout/LinedList"/>
    <dgm:cxn modelId="{9DA7BE93-86D1-461E-8C5A-228D7273C2B0}" type="presParOf" srcId="{0B060864-2DCC-4C9B-9613-B16F013C7CAB}" destId="{64277982-8821-4D67-A12F-9A9DDC9B5ADC}" srcOrd="1" destOrd="0" presId="urn:microsoft.com/office/officeart/2008/layout/LinedList"/>
    <dgm:cxn modelId="{9AFD6F21-7F8D-4DAD-B710-044902D893F9}" type="presParOf" srcId="{C144393C-C46A-407D-B9BB-663670DC4BDB}" destId="{2CD3BFBC-B786-4199-B6A8-7A53BF4E50E0}" srcOrd="16" destOrd="0" presId="urn:microsoft.com/office/officeart/2008/layout/LinedList"/>
    <dgm:cxn modelId="{A7C74324-0C05-4498-A511-9EA752A6A07B}" type="presParOf" srcId="{C144393C-C46A-407D-B9BB-663670DC4BDB}" destId="{BC1039BF-A335-4A22-95C4-109CFEE3BE3A}" srcOrd="17" destOrd="0" presId="urn:microsoft.com/office/officeart/2008/layout/LinedList"/>
    <dgm:cxn modelId="{7E9CD2FA-4D63-46FA-BE38-C23B182D7DF8}" type="presParOf" srcId="{BC1039BF-A335-4A22-95C4-109CFEE3BE3A}" destId="{9686A5CC-7E3D-4D12-8DFE-A82CBC0BE703}" srcOrd="0" destOrd="0" presId="urn:microsoft.com/office/officeart/2008/layout/LinedList"/>
    <dgm:cxn modelId="{9D737A72-C50C-43DA-9C18-EBEF52172A69}" type="presParOf" srcId="{BC1039BF-A335-4A22-95C4-109CFEE3BE3A}" destId="{84248FE2-F6ED-4EB5-BFA5-3E6DCF2BCAF0}" srcOrd="1" destOrd="0" presId="urn:microsoft.com/office/officeart/2008/layout/LinedList"/>
    <dgm:cxn modelId="{9CD1F1A3-77EC-4A78-B8D5-FE03DA377769}" type="presParOf" srcId="{C144393C-C46A-407D-B9BB-663670DC4BDB}" destId="{6C6CE6B5-2897-47DB-A394-4A535B4992AB}" srcOrd="18" destOrd="0" presId="urn:microsoft.com/office/officeart/2008/layout/LinedList"/>
    <dgm:cxn modelId="{7138F77A-0A03-43EC-A2EF-3FF9B5FC7D89}" type="presParOf" srcId="{C144393C-C46A-407D-B9BB-663670DC4BDB}" destId="{5E929550-0D6A-43B9-82FD-C83BC832FAC1}" srcOrd="19" destOrd="0" presId="urn:microsoft.com/office/officeart/2008/layout/LinedList"/>
    <dgm:cxn modelId="{C4A1F38D-2A2F-4C65-A5A7-A51B85348421}" type="presParOf" srcId="{5E929550-0D6A-43B9-82FD-C83BC832FAC1}" destId="{9F205FBE-1AAF-4EA0-A6D8-8087CB73D191}" srcOrd="0" destOrd="0" presId="urn:microsoft.com/office/officeart/2008/layout/LinedList"/>
    <dgm:cxn modelId="{B33A3812-4E80-47C4-AE72-B9FBC8F2A469}" type="presParOf" srcId="{5E929550-0D6A-43B9-82FD-C83BC832FAC1}" destId="{9BFD88B8-8094-4B47-B950-9ACB70972A1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апрель 2023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DA684-A3CF-4BEF-BD4B-3DD3EFC4E05C}">
      <dsp:nvSpPr>
        <dsp:cNvPr id="0" name=""/>
        <dsp:cNvSpPr/>
      </dsp:nvSpPr>
      <dsp:spPr>
        <a:xfrm>
          <a:off x="0" y="597"/>
          <a:ext cx="836977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76070FD-67E8-4426-8F8D-1A92A752CF7B}">
      <dsp:nvSpPr>
        <dsp:cNvPr id="0" name=""/>
        <dsp:cNvSpPr/>
      </dsp:nvSpPr>
      <dsp:spPr>
        <a:xfrm>
          <a:off x="0" y="597"/>
          <a:ext cx="8369779" cy="489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kern="1200" dirty="0">
              <a:latin typeface="TT NORMS"/>
            </a:rPr>
            <a:t>Замена входной двери в разгрузочной зоне</a:t>
          </a:r>
        </a:p>
      </dsp:txBody>
      <dsp:txXfrm>
        <a:off x="0" y="597"/>
        <a:ext cx="8369779" cy="489369"/>
      </dsp:txXfrm>
    </dsp:sp>
    <dsp:sp modelId="{57239D52-14D7-4759-9241-1708C996E558}">
      <dsp:nvSpPr>
        <dsp:cNvPr id="0" name=""/>
        <dsp:cNvSpPr/>
      </dsp:nvSpPr>
      <dsp:spPr>
        <a:xfrm>
          <a:off x="0" y="489967"/>
          <a:ext cx="8369779" cy="0"/>
        </a:xfrm>
        <a:prstGeom prst="line">
          <a:avLst/>
        </a:prstGeom>
        <a:solidFill>
          <a:schemeClr val="accent2">
            <a:hueOff val="-161707"/>
            <a:satOff val="-9325"/>
            <a:lumOff val="959"/>
            <a:alphaOff val="0"/>
          </a:schemeClr>
        </a:solidFill>
        <a:ln w="12700" cap="flat" cmpd="sng" algn="ctr">
          <a:solidFill>
            <a:schemeClr val="accent2">
              <a:hueOff val="-161707"/>
              <a:satOff val="-9325"/>
              <a:lumOff val="9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D12E3DD-5CF1-4D64-8B1D-48FC8D83251A}">
      <dsp:nvSpPr>
        <dsp:cNvPr id="0" name=""/>
        <dsp:cNvSpPr/>
      </dsp:nvSpPr>
      <dsp:spPr>
        <a:xfrm>
          <a:off x="0" y="489967"/>
          <a:ext cx="8369779" cy="489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0" u="none" kern="1200" dirty="0">
              <a:latin typeface="TT NORMS"/>
            </a:rPr>
            <a:t>Техническое обслуживание ворот паркинга</a:t>
          </a:r>
          <a:endParaRPr lang="ru-RU" sz="1300" b="0" kern="1200" dirty="0">
            <a:latin typeface="TT NORMS"/>
          </a:endParaRPr>
        </a:p>
      </dsp:txBody>
      <dsp:txXfrm>
        <a:off x="0" y="489967"/>
        <a:ext cx="8369779" cy="489369"/>
      </dsp:txXfrm>
    </dsp:sp>
    <dsp:sp modelId="{85C6C782-7D7A-4A71-904A-E8F89ECE66C0}">
      <dsp:nvSpPr>
        <dsp:cNvPr id="0" name=""/>
        <dsp:cNvSpPr/>
      </dsp:nvSpPr>
      <dsp:spPr>
        <a:xfrm>
          <a:off x="0" y="979336"/>
          <a:ext cx="8369779" cy="0"/>
        </a:xfrm>
        <a:prstGeom prst="line">
          <a:avLst/>
        </a:prstGeom>
        <a:solidFill>
          <a:schemeClr val="accent2">
            <a:hueOff val="-323414"/>
            <a:satOff val="-18651"/>
            <a:lumOff val="1917"/>
            <a:alphaOff val="0"/>
          </a:schemeClr>
        </a:solidFill>
        <a:ln w="12700" cap="flat" cmpd="sng" algn="ctr">
          <a:solidFill>
            <a:schemeClr val="accent2">
              <a:hueOff val="-323414"/>
              <a:satOff val="-18651"/>
              <a:lumOff val="19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FC6EC48-E40C-4D79-83F6-6CDEE697361C}">
      <dsp:nvSpPr>
        <dsp:cNvPr id="0" name=""/>
        <dsp:cNvSpPr/>
      </dsp:nvSpPr>
      <dsp:spPr>
        <a:xfrm>
          <a:off x="0" y="979336"/>
          <a:ext cx="8369779" cy="489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0" u="none" kern="1200" dirty="0">
              <a:latin typeface="TT NORMS"/>
            </a:rPr>
            <a:t>Подготовка к сезонной эксплуатации инженерных систем и оборудований </a:t>
          </a:r>
        </a:p>
      </dsp:txBody>
      <dsp:txXfrm>
        <a:off x="0" y="979336"/>
        <a:ext cx="8369779" cy="489369"/>
      </dsp:txXfrm>
    </dsp:sp>
    <dsp:sp modelId="{0C8E77AC-34C2-4A3A-93FC-408BFB591BF0}">
      <dsp:nvSpPr>
        <dsp:cNvPr id="0" name=""/>
        <dsp:cNvSpPr/>
      </dsp:nvSpPr>
      <dsp:spPr>
        <a:xfrm>
          <a:off x="0" y="1468706"/>
          <a:ext cx="8369779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BE84AEF-64AC-4890-BE2A-7CA3F2CB90AE}">
      <dsp:nvSpPr>
        <dsp:cNvPr id="0" name=""/>
        <dsp:cNvSpPr/>
      </dsp:nvSpPr>
      <dsp:spPr>
        <a:xfrm>
          <a:off x="0" y="1468706"/>
          <a:ext cx="8369779" cy="489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kern="1200" dirty="0">
              <a:latin typeface="TT NORMS"/>
            </a:rPr>
            <a:t>Перевод системы теплоснабжения</a:t>
          </a:r>
          <a:r>
            <a:rPr lang="en-US" sz="1300" b="0" kern="1200" dirty="0">
              <a:latin typeface="TT NORMS"/>
            </a:rPr>
            <a:t> </a:t>
          </a:r>
          <a:r>
            <a:rPr lang="ru-RU" sz="1300" b="0" kern="1200" dirty="0">
              <a:latin typeface="TT NORMS"/>
            </a:rPr>
            <a:t>и вентиляции в летний режим</a:t>
          </a:r>
        </a:p>
      </dsp:txBody>
      <dsp:txXfrm>
        <a:off x="0" y="1468706"/>
        <a:ext cx="8369779" cy="489369"/>
      </dsp:txXfrm>
    </dsp:sp>
    <dsp:sp modelId="{F92D4EE6-DB59-47E7-855C-7B4E4604F77C}">
      <dsp:nvSpPr>
        <dsp:cNvPr id="0" name=""/>
        <dsp:cNvSpPr/>
      </dsp:nvSpPr>
      <dsp:spPr>
        <a:xfrm>
          <a:off x="0" y="1958075"/>
          <a:ext cx="8369779" cy="0"/>
        </a:xfrm>
        <a:prstGeom prst="line">
          <a:avLst/>
        </a:prstGeom>
        <a:solidFill>
          <a:schemeClr val="accent2">
            <a:hueOff val="-646828"/>
            <a:satOff val="-37301"/>
            <a:lumOff val="3835"/>
            <a:alphaOff val="0"/>
          </a:schemeClr>
        </a:solidFill>
        <a:ln w="12700" cap="flat" cmpd="sng" algn="ctr">
          <a:solidFill>
            <a:schemeClr val="accent2">
              <a:hueOff val="-646828"/>
              <a:satOff val="-37301"/>
              <a:lumOff val="38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F503F6A-C9DA-474B-9E3A-12633872C34C}">
      <dsp:nvSpPr>
        <dsp:cNvPr id="0" name=""/>
        <dsp:cNvSpPr/>
      </dsp:nvSpPr>
      <dsp:spPr>
        <a:xfrm>
          <a:off x="0" y="1958075"/>
          <a:ext cx="8369779" cy="489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kern="1200" dirty="0">
              <a:latin typeface="TT NORMS"/>
            </a:rPr>
            <a:t>Замена и</a:t>
          </a:r>
          <a:r>
            <a:rPr lang="ru-RU" sz="1300" b="0" i="0" kern="1200" dirty="0"/>
            <a:t>сточников вторичного электропитания резервированного в системе оповещения и управления эвакуацией людей</a:t>
          </a:r>
          <a:endParaRPr lang="ru-RU" sz="1300" b="0" kern="1200" dirty="0">
            <a:latin typeface="TT NORMS"/>
          </a:endParaRPr>
        </a:p>
      </dsp:txBody>
      <dsp:txXfrm>
        <a:off x="0" y="1958075"/>
        <a:ext cx="8369779" cy="489369"/>
      </dsp:txXfrm>
    </dsp:sp>
    <dsp:sp modelId="{5D537B4F-7D09-461A-825A-9AAF774D1643}">
      <dsp:nvSpPr>
        <dsp:cNvPr id="0" name=""/>
        <dsp:cNvSpPr/>
      </dsp:nvSpPr>
      <dsp:spPr>
        <a:xfrm>
          <a:off x="0" y="2447444"/>
          <a:ext cx="8369779" cy="0"/>
        </a:xfrm>
        <a:prstGeom prst="line">
          <a:avLst/>
        </a:prstGeom>
        <a:solidFill>
          <a:schemeClr val="accent2">
            <a:hueOff val="-808535"/>
            <a:satOff val="-46627"/>
            <a:lumOff val="4793"/>
            <a:alphaOff val="0"/>
          </a:schemeClr>
        </a:solidFill>
        <a:ln w="12700" cap="flat" cmpd="sng" algn="ctr">
          <a:solidFill>
            <a:schemeClr val="accent2">
              <a:hueOff val="-808535"/>
              <a:satOff val="-46627"/>
              <a:lumOff val="47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EC442CE-48F0-425D-9934-2C025459718F}">
      <dsp:nvSpPr>
        <dsp:cNvPr id="0" name=""/>
        <dsp:cNvSpPr/>
      </dsp:nvSpPr>
      <dsp:spPr>
        <a:xfrm>
          <a:off x="0" y="2447444"/>
          <a:ext cx="8369779" cy="489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kern="1200" dirty="0">
              <a:latin typeface="TT NORMS"/>
            </a:rPr>
            <a:t>Комплексная проверка систем пожарной безопасности</a:t>
          </a:r>
        </a:p>
      </dsp:txBody>
      <dsp:txXfrm>
        <a:off x="0" y="2447444"/>
        <a:ext cx="8369779" cy="489369"/>
      </dsp:txXfrm>
    </dsp:sp>
    <dsp:sp modelId="{1B2C2DF8-C3B7-4A46-BA9F-EE33267495B6}">
      <dsp:nvSpPr>
        <dsp:cNvPr id="0" name=""/>
        <dsp:cNvSpPr/>
      </dsp:nvSpPr>
      <dsp:spPr>
        <a:xfrm>
          <a:off x="0" y="2936814"/>
          <a:ext cx="8369779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13D2B55-31FB-4020-9D9C-D55F0175F716}">
      <dsp:nvSpPr>
        <dsp:cNvPr id="0" name=""/>
        <dsp:cNvSpPr/>
      </dsp:nvSpPr>
      <dsp:spPr>
        <a:xfrm>
          <a:off x="0" y="2936814"/>
          <a:ext cx="8369779" cy="489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300" kern="1200" dirty="0">
              <a:latin typeface="TT NORMS"/>
            </a:rPr>
            <a:t>Проверка срабатывания включения при отключении рабочего освещения, замена (при необходимости) ламп, стартеров, электронных ПРА, элементов питания</a:t>
          </a:r>
          <a:endParaRPr lang="ru-RU" sz="1300" b="0" kern="1200" dirty="0">
            <a:latin typeface="TT NORMS"/>
          </a:endParaRPr>
        </a:p>
      </dsp:txBody>
      <dsp:txXfrm>
        <a:off x="0" y="2936814"/>
        <a:ext cx="8369779" cy="489369"/>
      </dsp:txXfrm>
    </dsp:sp>
    <dsp:sp modelId="{107FEEE1-5443-4516-B211-A1A7278297F6}">
      <dsp:nvSpPr>
        <dsp:cNvPr id="0" name=""/>
        <dsp:cNvSpPr/>
      </dsp:nvSpPr>
      <dsp:spPr>
        <a:xfrm>
          <a:off x="0" y="3426183"/>
          <a:ext cx="8369779" cy="0"/>
        </a:xfrm>
        <a:prstGeom prst="line">
          <a:avLst/>
        </a:prstGeom>
        <a:solidFill>
          <a:schemeClr val="accent2">
            <a:hueOff val="-1131949"/>
            <a:satOff val="-65277"/>
            <a:lumOff val="6711"/>
            <a:alphaOff val="0"/>
          </a:schemeClr>
        </a:solidFill>
        <a:ln w="12700" cap="flat" cmpd="sng" algn="ctr">
          <a:solidFill>
            <a:schemeClr val="accent2">
              <a:hueOff val="-1131949"/>
              <a:satOff val="-65277"/>
              <a:lumOff val="67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2A3B65C-51A9-48A7-A59E-DA3113863922}">
      <dsp:nvSpPr>
        <dsp:cNvPr id="0" name=""/>
        <dsp:cNvSpPr/>
      </dsp:nvSpPr>
      <dsp:spPr>
        <a:xfrm>
          <a:off x="0" y="3426183"/>
          <a:ext cx="8369779" cy="489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300" b="0" kern="1200" dirty="0">
              <a:latin typeface="TT NORMS"/>
            </a:rPr>
            <a:t>Сезонный осмотр общего имущества</a:t>
          </a:r>
        </a:p>
      </dsp:txBody>
      <dsp:txXfrm>
        <a:off x="0" y="3426183"/>
        <a:ext cx="8369779" cy="489369"/>
      </dsp:txXfrm>
    </dsp:sp>
    <dsp:sp modelId="{2CD3BFBC-B786-4199-B6A8-7A53BF4E50E0}">
      <dsp:nvSpPr>
        <dsp:cNvPr id="0" name=""/>
        <dsp:cNvSpPr/>
      </dsp:nvSpPr>
      <dsp:spPr>
        <a:xfrm>
          <a:off x="0" y="3915553"/>
          <a:ext cx="8369779" cy="0"/>
        </a:xfrm>
        <a:prstGeom prst="line">
          <a:avLst/>
        </a:prstGeom>
        <a:solidFill>
          <a:schemeClr val="accent2">
            <a:hueOff val="-1293656"/>
            <a:satOff val="-74603"/>
            <a:lumOff val="7669"/>
            <a:alphaOff val="0"/>
          </a:schemeClr>
        </a:solidFill>
        <a:ln w="12700" cap="flat" cmpd="sng" algn="ctr">
          <a:solidFill>
            <a:schemeClr val="accent2">
              <a:hueOff val="-1293656"/>
              <a:satOff val="-74603"/>
              <a:lumOff val="76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686A5CC-7E3D-4D12-8DFE-A82CBC0BE703}">
      <dsp:nvSpPr>
        <dsp:cNvPr id="0" name=""/>
        <dsp:cNvSpPr/>
      </dsp:nvSpPr>
      <dsp:spPr>
        <a:xfrm>
          <a:off x="0" y="3915553"/>
          <a:ext cx="8369779" cy="489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300" b="0" kern="1200" dirty="0">
              <a:latin typeface="TT NORMS"/>
            </a:rPr>
            <a:t>Восстановление работы </a:t>
          </a:r>
          <a:r>
            <a:rPr lang="ru-RU" sz="1300" b="0" kern="1200" dirty="0" err="1">
              <a:latin typeface="TT NORMS"/>
            </a:rPr>
            <a:t>домофонной</a:t>
          </a:r>
          <a:r>
            <a:rPr lang="ru-RU" sz="1300" b="0" kern="1200" dirty="0">
              <a:latin typeface="TT NORMS"/>
            </a:rPr>
            <a:t> системы </a:t>
          </a:r>
        </a:p>
      </dsp:txBody>
      <dsp:txXfrm>
        <a:off x="0" y="3915553"/>
        <a:ext cx="8369779" cy="489369"/>
      </dsp:txXfrm>
    </dsp:sp>
    <dsp:sp modelId="{6C6CE6B5-2897-47DB-A394-4A535B4992AB}">
      <dsp:nvSpPr>
        <dsp:cNvPr id="0" name=""/>
        <dsp:cNvSpPr/>
      </dsp:nvSpPr>
      <dsp:spPr>
        <a:xfrm>
          <a:off x="0" y="4404922"/>
          <a:ext cx="8369779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205FBE-1AAF-4EA0-A6D8-8087CB73D191}">
      <dsp:nvSpPr>
        <dsp:cNvPr id="0" name=""/>
        <dsp:cNvSpPr/>
      </dsp:nvSpPr>
      <dsp:spPr>
        <a:xfrm>
          <a:off x="0" y="4404922"/>
          <a:ext cx="8369779" cy="489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300" b="0" kern="1200" dirty="0">
              <a:latin typeface="TT NORMS"/>
            </a:rPr>
            <a:t>Проверка и очистка воронок системы внутреннего водостока на кровле</a:t>
          </a:r>
        </a:p>
      </dsp:txBody>
      <dsp:txXfrm>
        <a:off x="0" y="4404922"/>
        <a:ext cx="8369779" cy="489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AF6CDDF-3478-4257-8525-D23E8860E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1" t="-220" r="-3025" b="94"/>
          <a:stretch/>
        </p:blipFill>
        <p:spPr>
          <a:xfrm>
            <a:off x="0" y="0"/>
            <a:ext cx="9442049" cy="686135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53682" y="2691951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Воробьев дом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53683" y="3913997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Апрель 2023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C74713-CB85-44BA-9146-CFD27C754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2894"/>
            <a:ext cx="9144000" cy="66323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42828B-4375-46DF-9BAE-C9E65A60A1E1}"/>
              </a:ext>
            </a:extLst>
          </p:cNvPr>
          <p:cNvSpPr txBox="1">
            <a:spLocks/>
          </p:cNvSpPr>
          <p:nvPr/>
        </p:nvSpPr>
        <p:spPr>
          <a:xfrm>
            <a:off x="396000" y="133597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Вывоз мусора !!!</a:t>
            </a:r>
          </a:p>
        </p:txBody>
      </p:sp>
      <p:pic>
        <p:nvPicPr>
          <p:cNvPr id="9" name="Рисунок 7">
            <a:extLst>
              <a:ext uri="{FF2B5EF4-FFF2-40B4-BE49-F238E27FC236}">
                <a16:creationId xmlns:a16="http://schemas.microsoft.com/office/drawing/2014/main" id="{03F038F5-7C05-440B-9482-BDDC61F98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1A6B2C54-152A-4CC1-8737-DB9E69A26431}"/>
              </a:ext>
            </a:extLst>
          </p:cNvPr>
          <p:cNvSpPr txBox="1">
            <a:spLocks/>
          </p:cNvSpPr>
          <p:nvPr/>
        </p:nvSpPr>
        <p:spPr>
          <a:xfrm>
            <a:off x="358137" y="925579"/>
            <a:ext cx="8018387" cy="1260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T NORMS"/>
              </a:rPr>
              <a:t>Организовали ежедневный сбор и вывоз хозяйственно-бытовых отходов. Ведём раздельный сбор мусора. Строительный мусор вывозится по отдельным заявкам.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EC188B66-8B02-8830-AFA5-8F6B4BDE0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715633"/>
              </p:ext>
            </p:extLst>
          </p:nvPr>
        </p:nvGraphicFramePr>
        <p:xfrm>
          <a:off x="358137" y="2103979"/>
          <a:ext cx="8407641" cy="255371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802547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T NORMS"/>
                      </a:endParaRPr>
                    </a:p>
                  </a:txBody>
                  <a:tcPr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3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апрель 2023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T NORMS"/>
                        </a:rPr>
                        <a:t>Бытовой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268,8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67,2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chemeClr val="tx1"/>
                          </a:solidFill>
                          <a:latin typeface="TT NORMS"/>
                        </a:rPr>
                        <a:t>       в т.ч. РСО</a:t>
                      </a:r>
                      <a:endParaRPr lang="ru-RU" dirty="0">
                        <a:solidFill>
                          <a:schemeClr val="tx1"/>
                        </a:solidFill>
                        <a:latin typeface="TT NORMS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0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0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046079"/>
                  </a:ext>
                </a:extLst>
              </a:tr>
              <a:tr h="430279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T NORMS"/>
                        </a:rPr>
                        <a:t>Строительный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80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16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358,8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83,2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Утилизация элементов питания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10 кг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0 кг 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538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329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10952" y="1906185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апрель 2023 года выполнили 432 заявок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5F80DDCA-9A71-7C09-D569-A292419C3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593486"/>
              </p:ext>
            </p:extLst>
          </p:nvPr>
        </p:nvGraphicFramePr>
        <p:xfrm>
          <a:off x="475318" y="2423417"/>
          <a:ext cx="8193363" cy="2011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за апрель 2022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441598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T NORMS"/>
                        </a:rPr>
                        <a:t>Пропуск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1670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394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38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808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432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Аварийные заявки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506244-EA22-6596-716C-774F0969173A}"/>
              </a:ext>
            </a:extLst>
          </p:cNvPr>
          <p:cNvSpPr txBox="1"/>
          <p:nvPr/>
        </p:nvSpPr>
        <p:spPr>
          <a:xfrm>
            <a:off x="396000" y="1268083"/>
            <a:ext cx="3219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T NORMS"/>
              </a:rPr>
              <a:t>Аварийных заявок не было.</a:t>
            </a:r>
          </a:p>
        </p:txBody>
      </p:sp>
    </p:spTree>
    <p:extLst>
      <p:ext uri="{BB962C8B-B14F-4D97-AF65-F5344CB8AC3E}">
        <p14:creationId xmlns:p14="http://schemas.microsoft.com/office/powerpoint/2010/main" val="4130639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Услуги консьержей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96000" y="1400631"/>
            <a:ext cx="8143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За истекший период консьержи стремились создать комфортные условия для жильцов ЖК Воробьев дом: оказывали помощь в принятии заказов, корреспонденции и сопровождали гостей.</a:t>
            </a:r>
          </a:p>
          <a:p>
            <a:pPr>
              <a:buClr>
                <a:srgbClr val="703C1D"/>
              </a:buClr>
            </a:pPr>
            <a:endParaRPr lang="ru-RU" dirty="0">
              <a:latin typeface="TT NORMS"/>
            </a:endParaRPr>
          </a:p>
        </p:txBody>
      </p:sp>
      <p:graphicFrame>
        <p:nvGraphicFramePr>
          <p:cNvPr id="2" name="Таблица 5">
            <a:extLst>
              <a:ext uri="{FF2B5EF4-FFF2-40B4-BE49-F238E27FC236}">
                <a16:creationId xmlns:a16="http://schemas.microsoft.com/office/drawing/2014/main" id="{1A722C66-090E-0600-BA3B-18E8F6AEC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175842"/>
              </p:ext>
            </p:extLst>
          </p:nvPr>
        </p:nvGraphicFramePr>
        <p:xfrm>
          <a:off x="500433" y="2600960"/>
          <a:ext cx="8143134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378">
                  <a:extLst>
                    <a:ext uri="{9D8B030D-6E8A-4147-A177-3AD203B41FA5}">
                      <a16:colId xmlns:a16="http://schemas.microsoft.com/office/drawing/2014/main" val="4267155957"/>
                    </a:ext>
                  </a:extLst>
                </a:gridCol>
                <a:gridCol w="2574595">
                  <a:extLst>
                    <a:ext uri="{9D8B030D-6E8A-4147-A177-3AD203B41FA5}">
                      <a16:colId xmlns:a16="http://schemas.microsoft.com/office/drawing/2014/main" val="4135634367"/>
                    </a:ext>
                  </a:extLst>
                </a:gridCol>
                <a:gridCol w="2854161">
                  <a:extLst>
                    <a:ext uri="{9D8B030D-6E8A-4147-A177-3AD203B41FA5}">
                      <a16:colId xmlns:a16="http://schemas.microsoft.com/office/drawing/2014/main" val="99987506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T NORMS"/>
                        </a:rPr>
                        <a:t>График работы: ежедневно 9:00-21:00</a:t>
                      </a:r>
                    </a:p>
                  </a:txBody>
                  <a:tcPr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72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800" dirty="0">
                        <a:latin typeface="TT NORMS"/>
                      </a:endParaRP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2023 год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 т.ч. апрель 2023 года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058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>
                          <a:latin typeface="TT NORMS"/>
                        </a:rPr>
                        <a:t>Всего выполнено заявок (сопровождение гостей, прием заказов и т.д.)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8 208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2 028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41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093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Уборка здания и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96000" y="1090957"/>
            <a:ext cx="8143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В апреле выполнили следующие работы (кроме ежедневных работ):</a:t>
            </a:r>
          </a:p>
        </p:txBody>
      </p:sp>
      <p:graphicFrame>
        <p:nvGraphicFramePr>
          <p:cNvPr id="9" name="Таблица 4">
            <a:extLst>
              <a:ext uri="{FF2B5EF4-FFF2-40B4-BE49-F238E27FC236}">
                <a16:creationId xmlns:a16="http://schemas.microsoft.com/office/drawing/2014/main" id="{375AFE1E-8501-4DDB-9A7F-E68CB66C34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707218"/>
              </p:ext>
            </p:extLst>
          </p:nvPr>
        </p:nvGraphicFramePr>
        <p:xfrm>
          <a:off x="387111" y="1571536"/>
          <a:ext cx="8369778" cy="3714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3854">
                  <a:extLst>
                    <a:ext uri="{9D8B030D-6E8A-4147-A177-3AD203B41FA5}">
                      <a16:colId xmlns:a16="http://schemas.microsoft.com/office/drawing/2014/main" val="2304203828"/>
                    </a:ext>
                  </a:extLst>
                </a:gridCol>
                <a:gridCol w="4015924">
                  <a:extLst>
                    <a:ext uri="{9D8B030D-6E8A-4147-A177-3AD203B41FA5}">
                      <a16:colId xmlns:a16="http://schemas.microsoft.com/office/drawing/2014/main" val="3501880701"/>
                    </a:ext>
                  </a:extLst>
                </a:gridCol>
              </a:tblGrid>
              <a:tr h="38498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Вид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Место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007067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Комплексная уборка ковриков в тамбурах вестибюля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№№ 1, 2, 3 (вестибюли)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242110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Сухое обметание потолочных светильников и реечного потолка на этажах с помощью ветоши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№№ 1, 2, 3 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469100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Влажная уборка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мусорокамер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на высоте выше 2 м. и проливка трапов с дез. средством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 1, 2,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686638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Влажная уборка с применением спец. средств светопрозрачных конструкций, стеклянных дверей и хром. элементов тамбура вестибюлей.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 1, 2,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336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746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Фонд капитального ремонта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4">
            <a:extLst>
              <a:ext uri="{FF2B5EF4-FFF2-40B4-BE49-F238E27FC236}">
                <a16:creationId xmlns:a16="http://schemas.microsoft.com/office/drawing/2014/main" id="{2E562DBD-146D-4913-BD0E-9349F05C83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5834665"/>
              </p:ext>
            </p:extLst>
          </p:nvPr>
        </p:nvGraphicFramePr>
        <p:xfrm>
          <a:off x="501588" y="1915675"/>
          <a:ext cx="8140824" cy="3026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412">
                  <a:extLst>
                    <a:ext uri="{9D8B030D-6E8A-4147-A177-3AD203B41FA5}">
                      <a16:colId xmlns:a16="http://schemas.microsoft.com/office/drawing/2014/main" val="634684207"/>
                    </a:ext>
                  </a:extLst>
                </a:gridCol>
                <a:gridCol w="4070412">
                  <a:extLst>
                    <a:ext uri="{9D8B030D-6E8A-4147-A177-3AD203B41FA5}">
                      <a16:colId xmlns:a16="http://schemas.microsoft.com/office/drawing/2014/main" val="3489391198"/>
                    </a:ext>
                  </a:extLst>
                </a:gridCol>
              </a:tblGrid>
              <a:tr h="5402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Апрель 2023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0139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T NORMS"/>
                        </a:rPr>
                        <a:t>Остаток средств на начало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28 471 573,51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65676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T NORMS"/>
                        </a:rPr>
                        <a:t>Всего поступило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737 204,69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64215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T NORMS"/>
                        </a:rPr>
                        <a:t>Всего потрачено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0,00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618066"/>
                  </a:ext>
                </a:extLst>
              </a:tr>
              <a:tr h="8654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T NORMS"/>
                        </a:rPr>
                        <a:t>Остаток средств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29 208 778,20 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7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431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Планы </a:t>
            </a:r>
            <a:r>
              <a:rPr lang="ru-RU" sz="2300" b="1">
                <a:solidFill>
                  <a:srgbClr val="D8843B"/>
                </a:solidFill>
                <a:latin typeface="TT NORMS"/>
                <a:cs typeface="Calibri Light"/>
              </a:rPr>
              <a:t>на Май </a:t>
            </a: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2023 года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6">
            <a:extLst>
              <a:ext uri="{FF2B5EF4-FFF2-40B4-BE49-F238E27FC236}">
                <a16:creationId xmlns:a16="http://schemas.microsoft.com/office/drawing/2014/main" id="{22233A32-7812-4368-AA97-B546FCF91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494240"/>
              </p:ext>
            </p:extLst>
          </p:nvPr>
        </p:nvGraphicFramePr>
        <p:xfrm>
          <a:off x="504587" y="1732597"/>
          <a:ext cx="8134826" cy="3392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4191">
                  <a:extLst>
                    <a:ext uri="{9D8B030D-6E8A-4147-A177-3AD203B41FA5}">
                      <a16:colId xmlns:a16="http://schemas.microsoft.com/office/drawing/2014/main" val="2177981310"/>
                    </a:ext>
                  </a:extLst>
                </a:gridCol>
                <a:gridCol w="4050635">
                  <a:extLst>
                    <a:ext uri="{9D8B030D-6E8A-4147-A177-3AD203B41FA5}">
                      <a16:colId xmlns:a16="http://schemas.microsoft.com/office/drawing/2014/main" val="31810681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  <a:cs typeface="Times New Roman" panose="02020603050405020304" pitchFamily="18" charset="0"/>
                        </a:rPr>
                        <a:t>Инженерные системы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Клининг и придомовая территория 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976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T NORMS"/>
                          <a:cs typeface="Times New Roman" panose="02020603050405020304" pitchFamily="18" charset="0"/>
                        </a:rPr>
                        <a:t>Очистки от пыли компьютеров и узлов системы видео-наблюдения, протирка внутренних видеокамер от пыли и удаление следов грязи на внешних видеокамерах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Сухая протирка стен в лифтовых холлах и тамбур-шлюзах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60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T NORMS"/>
                          <a:cs typeface="Times New Roman" panose="02020603050405020304" pitchFamily="18" charset="0"/>
                        </a:rPr>
                        <a:t>Техническое обслуживание </a:t>
                      </a:r>
                      <a:r>
                        <a:rPr lang="ru-RU" sz="1800" dirty="0" err="1">
                          <a:latin typeface="TT NORMS"/>
                          <a:cs typeface="Times New Roman" panose="02020603050405020304" pitchFamily="18" charset="0"/>
                        </a:rPr>
                        <a:t>электродоводчиков</a:t>
                      </a:r>
                      <a:r>
                        <a:rPr lang="ru-RU" sz="1800" dirty="0">
                          <a:latin typeface="TT NORMS"/>
                          <a:cs typeface="Times New Roman" panose="02020603050405020304" pitchFamily="18" charset="0"/>
                        </a:rPr>
                        <a:t> на входных дверей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Удаление пыли из напольных конвекторов с помощью пылесоса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3338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TT NORM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Установка теннисных столов 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72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TT NORM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Шлифовка пола коридоров  с использованием роторной машины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387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460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9D06A66-9BBA-4801-A3B2-A80463F2B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49" t="65" r="-85"/>
          <a:stretch/>
        </p:blipFill>
        <p:spPr>
          <a:xfrm>
            <a:off x="2" y="0"/>
            <a:ext cx="9151788" cy="571439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318100" y="2789148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318100" y="4048604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2318690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Замена фильтров в системе приточно-вытяжной вентиляции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D6007AF-1129-411C-8B8E-0D69E4985E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497468"/>
            <a:ext cx="2160000" cy="384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B5ABCA6-D4BE-41F3-B938-4F5B52E63C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1468990"/>
            <a:ext cx="2160000" cy="3840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3CC97E3-A87D-41A6-84F4-EE360AEECE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468990"/>
            <a:ext cx="2160000" cy="384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EDE62B5-6F54-4278-A7A9-F74CD4EBCD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1497468"/>
            <a:ext cx="2160000" cy="3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73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Восстановление разметки в паркинге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6FB082-B2DD-42B9-B5DF-3DF4374542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00" y="900000"/>
            <a:ext cx="1440000" cy="255977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A9AC67A-9829-4DB1-A05B-D6C5EC3F5E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00" y="3528000"/>
            <a:ext cx="1440000" cy="256297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127792D-D807-4F79-B6FE-6905FFC558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00" y="3528000"/>
            <a:ext cx="1440000" cy="255908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74238F8-7B2A-46EC-B322-C34531C5B6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000" y="3528000"/>
            <a:ext cx="1440000" cy="256155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E117401-8DB8-4B79-B7CD-2E8F51A2F1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900000"/>
            <a:ext cx="1440000" cy="255932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93D8ED2-FE47-428F-85DB-E59C2213B31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0" y="900000"/>
            <a:ext cx="1440000" cy="2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18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Промывка светопрозрачных ограждений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E270CF-10DC-4EAA-A5A9-1A9220AEF2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9" y="1493001"/>
            <a:ext cx="2160000" cy="384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CEC0D6-F144-412F-A9E0-F5271EE363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389" y="1484068"/>
            <a:ext cx="2160000" cy="384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87986D2-8251-47AF-8D98-A950A2F726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389" y="1493001"/>
            <a:ext cx="2160000" cy="384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9A63625-33E4-4AEB-98BC-BA7BE77347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389" y="1493001"/>
            <a:ext cx="2160000" cy="3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29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Промывка малых архитектурных форма на придомовой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490F82-5683-4766-9823-4597754582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1439831"/>
            <a:ext cx="2160000" cy="384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9D6D39-CBD7-4BF1-B202-87C8AA66B0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439831"/>
            <a:ext cx="2160000" cy="384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1AE19F-B134-47D5-A181-EEAC8786AE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1439831"/>
            <a:ext cx="2160000" cy="384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53CE914-0A65-4761-84CB-94C871629E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439831"/>
            <a:ext cx="2160000" cy="3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15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Влажная уборка ворот паркинга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ACE591-F133-4EF0-9987-223AC80913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1584000"/>
            <a:ext cx="2160000" cy="384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3B32B4-789B-4BC0-929E-D94C98DFE4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584000"/>
            <a:ext cx="2160000" cy="384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DC9EE0-5BDD-4E36-80F6-3C66116908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1584000"/>
            <a:ext cx="2160000" cy="384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8F71D51-369D-4A9B-A733-ADB7F1E01C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584000"/>
            <a:ext cx="2160000" cy="3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93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Промывка террасы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0CD6A2-15E0-4229-95EC-646CDF2419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159" y="1098956"/>
            <a:ext cx="3130142" cy="41735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DD5F96-49C4-4835-96C9-A1C696617E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99" y="1283514"/>
            <a:ext cx="2991724" cy="398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83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	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7D2AC019-1BA8-BDB3-75D2-B063A473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201687"/>
              </p:ext>
            </p:extLst>
          </p:nvPr>
        </p:nvGraphicFramePr>
        <p:xfrm>
          <a:off x="387110" y="1061147"/>
          <a:ext cx="8369779" cy="489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5843</TotalTime>
  <Words>580</Words>
  <Application>Microsoft Office PowerPoint</Application>
  <PresentationFormat>Экран (4:3)</PresentationFormat>
  <Paragraphs>106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Nikita Andreev</cp:lastModifiedBy>
  <cp:revision>360</cp:revision>
  <dcterms:created xsi:type="dcterms:W3CDTF">2022-01-28T09:16:54Z</dcterms:created>
  <dcterms:modified xsi:type="dcterms:W3CDTF">2023-05-06T10:18:17Z</dcterms:modified>
</cp:coreProperties>
</file>