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6" r:id="rId4"/>
    <p:sldId id="297" r:id="rId5"/>
    <p:sldId id="300" r:id="rId6"/>
    <p:sldId id="301" r:id="rId7"/>
    <p:sldId id="302" r:id="rId8"/>
    <p:sldId id="266" r:id="rId9"/>
    <p:sldId id="258" r:id="rId10"/>
    <p:sldId id="267" r:id="rId11"/>
    <p:sldId id="268" r:id="rId12"/>
    <p:sldId id="269" r:id="rId13"/>
    <p:sldId id="270" r:id="rId14"/>
    <p:sldId id="272" r:id="rId15"/>
    <p:sldId id="273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январь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5B3EDE-9EB5-4AB2-B748-CDB7EB2848A6}">
      <dgm:prSet custT="1"/>
      <dgm:spPr/>
      <dgm:t>
        <a:bodyPr anchor="ctr"/>
        <a:lstStyle/>
        <a:p>
          <a:pPr algn="just"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Осмотр и чистка аккумуляторных батарей</a:t>
          </a:r>
          <a:endParaRPr lang="ru-RU" sz="1900" kern="1200" dirty="0">
            <a:latin typeface="TT NORMS"/>
          </a:endParaRPr>
        </a:p>
      </dgm:t>
    </dgm:pt>
    <dgm:pt modelId="{EEE1BE40-D032-408B-83DC-A21EB98F6AF5}" type="parTrans" cxnId="{E69B84E5-D011-4F67-BC7F-1226933A0E0B}">
      <dgm:prSet/>
      <dgm:spPr/>
      <dgm:t>
        <a:bodyPr/>
        <a:lstStyle/>
        <a:p>
          <a:endParaRPr lang="ru-RU"/>
        </a:p>
      </dgm:t>
    </dgm:pt>
    <dgm:pt modelId="{527D1C7A-7500-443A-9056-693B591D406E}" type="sibTrans" cxnId="{E69B84E5-D011-4F67-BC7F-1226933A0E0B}">
      <dgm:prSet/>
      <dgm:spPr/>
      <dgm:t>
        <a:bodyPr/>
        <a:lstStyle/>
        <a:p>
          <a:endParaRPr lang="ru-RU"/>
        </a:p>
      </dgm:t>
    </dgm:pt>
    <dgm:pt modelId="{D221E6E1-BC1C-4E4E-84B4-ABB817A6C373}">
      <dgm:prSet custT="1"/>
      <dgm:spPr/>
      <dgm:t>
        <a:bodyPr anchor="ctr"/>
        <a:lstStyle/>
        <a:p>
          <a:pPr algn="just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Проверка срабатывания включения при отключении рабочего освещения, замена (при необходимости) ламп, стартеров, электронных ПРА, элементов питания</a:t>
          </a:r>
        </a:p>
      </dgm:t>
    </dgm:pt>
    <dgm:pt modelId="{273C0AD7-6C4F-43A9-8FF3-57838D98D158}" type="parTrans" cxnId="{D9495D01-4E5B-490C-9E84-67B2494ED60A}">
      <dgm:prSet/>
      <dgm:spPr/>
      <dgm:t>
        <a:bodyPr/>
        <a:lstStyle/>
        <a:p>
          <a:endParaRPr lang="ru-RU"/>
        </a:p>
      </dgm:t>
    </dgm:pt>
    <dgm:pt modelId="{CD166A3E-0FE9-4332-8E5C-37FE117CA577}" type="sibTrans" cxnId="{D9495D01-4E5B-490C-9E84-67B2494ED60A}">
      <dgm:prSet/>
      <dgm:spPr/>
      <dgm:t>
        <a:bodyPr/>
        <a:lstStyle/>
        <a:p>
          <a:endParaRPr lang="ru-RU"/>
        </a:p>
      </dgm:t>
    </dgm:pt>
    <dgm:pt modelId="{5178B838-01EF-4E8D-851E-9B6C76126261}">
      <dgm:prSet custT="1"/>
      <dgm:spPr/>
      <dgm:t>
        <a:bodyPr anchor="ctr"/>
        <a:lstStyle/>
        <a:p>
          <a:pPr algn="just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 Осмотр и очистка дренажной системы в паркинге, на -2 этаже</a:t>
          </a:r>
        </a:p>
      </dgm:t>
    </dgm:pt>
    <dgm:pt modelId="{7B5B1FA2-55AC-4B00-9B21-9BDD37ACE4AC}" type="parTrans" cxnId="{A069F0C7-2366-40CD-9F01-74BCBB50C363}">
      <dgm:prSet/>
      <dgm:spPr/>
      <dgm:t>
        <a:bodyPr/>
        <a:lstStyle/>
        <a:p>
          <a:endParaRPr lang="ru-RU"/>
        </a:p>
      </dgm:t>
    </dgm:pt>
    <dgm:pt modelId="{89E4B088-1ECB-4C8F-A4A2-DB92126DDA5A}" type="sibTrans" cxnId="{A069F0C7-2366-40CD-9F01-74BCBB50C363}">
      <dgm:prSet/>
      <dgm:spPr/>
      <dgm:t>
        <a:bodyPr/>
        <a:lstStyle/>
        <a:p>
          <a:endParaRPr lang="ru-RU"/>
        </a:p>
      </dgm:t>
    </dgm:pt>
    <dgm:pt modelId="{7C0B8791-C28B-48E3-99B2-7ECCD72B3E3A}">
      <dgm:prSet custT="1"/>
      <dgm:spPr/>
      <dgm:t>
        <a:bodyPr anchor="ctr"/>
        <a:lstStyle/>
        <a:p>
          <a:pPr algn="just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Обслуживание ИТП и системы вентиляции </a:t>
          </a:r>
        </a:p>
      </dgm:t>
    </dgm:pt>
    <dgm:pt modelId="{7EF781B0-1C9B-478B-AFC4-0BEE77081494}" type="parTrans" cxnId="{B4E2E920-F723-434D-BFC5-78FF5FC4EB7F}">
      <dgm:prSet/>
      <dgm:spPr/>
      <dgm:t>
        <a:bodyPr/>
        <a:lstStyle/>
        <a:p>
          <a:endParaRPr lang="ru-RU"/>
        </a:p>
      </dgm:t>
    </dgm:pt>
    <dgm:pt modelId="{80E55689-6F14-4BC1-BD97-BE595296998F}" type="sibTrans" cxnId="{B4E2E920-F723-434D-BFC5-78FF5FC4EB7F}">
      <dgm:prSet/>
      <dgm:spPr/>
      <dgm:t>
        <a:bodyPr/>
        <a:lstStyle/>
        <a:p>
          <a:endParaRPr lang="ru-RU"/>
        </a:p>
      </dgm:t>
    </dgm:pt>
    <dgm:pt modelId="{F3A0F8B6-78E7-4BAF-8F14-92973576ADD7}">
      <dgm:prSet custT="1"/>
      <dgm:spPr/>
      <dgm:t>
        <a:bodyPr anchor="ctr"/>
        <a:lstStyle/>
        <a:p>
          <a:pPr algn="just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Замена электроприводов на клапаны системы дымоудаления (2 </a:t>
          </a:r>
          <a:r>
            <a:rPr lang="ru-RU" sz="1900" kern="1200" dirty="0" err="1">
              <a:latin typeface="TT NORMS"/>
            </a:rPr>
            <a:t>шт</a:t>
          </a:r>
          <a:r>
            <a:rPr lang="ru-RU" sz="1900" kern="1200" dirty="0">
              <a:latin typeface="TT NORMS"/>
            </a:rPr>
            <a:t>)</a:t>
          </a:r>
        </a:p>
      </dgm:t>
    </dgm:pt>
    <dgm:pt modelId="{9DA2CE40-35AD-4900-8410-9E814CFB6417}" type="parTrans" cxnId="{EFD1861D-FFED-4C48-AABC-73B6DC6513CA}">
      <dgm:prSet/>
      <dgm:spPr/>
      <dgm:t>
        <a:bodyPr/>
        <a:lstStyle/>
        <a:p>
          <a:endParaRPr lang="ru-RU"/>
        </a:p>
      </dgm:t>
    </dgm:pt>
    <dgm:pt modelId="{9FA3A8D8-64A6-437A-B3EF-4D98213626FC}" type="sibTrans" cxnId="{EFD1861D-FFED-4C48-AABC-73B6DC6513CA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347CF13F-8DD6-4B2B-B707-3F7086FF39E7}" type="pres">
      <dgm:prSet presAssocID="{A25B3EDE-9EB5-4AB2-B748-CDB7EB2848A6}" presName="thickLine" presStyleLbl="alignNode1" presStyleIdx="0" presStyleCnt="5"/>
      <dgm:spPr/>
    </dgm:pt>
    <dgm:pt modelId="{D60ABCC9-A223-44F6-B7C2-AB7086C51E9F}" type="pres">
      <dgm:prSet presAssocID="{A25B3EDE-9EB5-4AB2-B748-CDB7EB2848A6}" presName="horz1" presStyleCnt="0"/>
      <dgm:spPr/>
    </dgm:pt>
    <dgm:pt modelId="{DE05B09A-A82C-4E7D-B216-25F9405D6FEA}" type="pres">
      <dgm:prSet presAssocID="{A25B3EDE-9EB5-4AB2-B748-CDB7EB2848A6}" presName="tx1" presStyleLbl="revTx" presStyleIdx="0" presStyleCnt="5"/>
      <dgm:spPr/>
    </dgm:pt>
    <dgm:pt modelId="{6007069A-D094-412D-B578-D03BDBF213E7}" type="pres">
      <dgm:prSet presAssocID="{A25B3EDE-9EB5-4AB2-B748-CDB7EB2848A6}" presName="vert1" presStyleCnt="0"/>
      <dgm:spPr/>
    </dgm:pt>
    <dgm:pt modelId="{10B995F6-3E6A-4972-946C-3B0040995198}" type="pres">
      <dgm:prSet presAssocID="{D221E6E1-BC1C-4E4E-84B4-ABB817A6C373}" presName="thickLine" presStyleLbl="alignNode1" presStyleIdx="1" presStyleCnt="5"/>
      <dgm:spPr/>
    </dgm:pt>
    <dgm:pt modelId="{82F7EE8C-23C9-43BC-B604-35BE1B0F29EF}" type="pres">
      <dgm:prSet presAssocID="{D221E6E1-BC1C-4E4E-84B4-ABB817A6C373}" presName="horz1" presStyleCnt="0"/>
      <dgm:spPr/>
    </dgm:pt>
    <dgm:pt modelId="{A66049C1-863E-43DE-B88F-07B1E4F9A259}" type="pres">
      <dgm:prSet presAssocID="{D221E6E1-BC1C-4E4E-84B4-ABB817A6C373}" presName="tx1" presStyleLbl="revTx" presStyleIdx="1" presStyleCnt="5"/>
      <dgm:spPr/>
    </dgm:pt>
    <dgm:pt modelId="{81AC642F-3E2F-48BD-86E2-72B25CD2452D}" type="pres">
      <dgm:prSet presAssocID="{D221E6E1-BC1C-4E4E-84B4-ABB817A6C373}" presName="vert1" presStyleCnt="0"/>
      <dgm:spPr/>
    </dgm:pt>
    <dgm:pt modelId="{02FCD4CD-80FD-49FE-B748-44FDC2B10189}" type="pres">
      <dgm:prSet presAssocID="{5178B838-01EF-4E8D-851E-9B6C76126261}" presName="thickLine" presStyleLbl="alignNode1" presStyleIdx="2" presStyleCnt="5"/>
      <dgm:spPr/>
    </dgm:pt>
    <dgm:pt modelId="{24D78F22-3508-4FA8-A81E-DF770A9C02E9}" type="pres">
      <dgm:prSet presAssocID="{5178B838-01EF-4E8D-851E-9B6C76126261}" presName="horz1" presStyleCnt="0"/>
      <dgm:spPr/>
    </dgm:pt>
    <dgm:pt modelId="{1F61BBB1-43FC-4541-ACFA-C6FC6803936A}" type="pres">
      <dgm:prSet presAssocID="{5178B838-01EF-4E8D-851E-9B6C76126261}" presName="tx1" presStyleLbl="revTx" presStyleIdx="2" presStyleCnt="5"/>
      <dgm:spPr/>
    </dgm:pt>
    <dgm:pt modelId="{06EBE072-2A9C-4E90-B84E-9EDC8B0FEEF4}" type="pres">
      <dgm:prSet presAssocID="{5178B838-01EF-4E8D-851E-9B6C76126261}" presName="vert1" presStyleCnt="0"/>
      <dgm:spPr/>
    </dgm:pt>
    <dgm:pt modelId="{A8C92DD9-2F7D-410F-91E7-83A0B01CC99B}" type="pres">
      <dgm:prSet presAssocID="{7C0B8791-C28B-48E3-99B2-7ECCD72B3E3A}" presName="thickLine" presStyleLbl="alignNode1" presStyleIdx="3" presStyleCnt="5"/>
      <dgm:spPr/>
    </dgm:pt>
    <dgm:pt modelId="{16BEA901-A417-422D-995D-BBAC3D66398D}" type="pres">
      <dgm:prSet presAssocID="{7C0B8791-C28B-48E3-99B2-7ECCD72B3E3A}" presName="horz1" presStyleCnt="0"/>
      <dgm:spPr/>
    </dgm:pt>
    <dgm:pt modelId="{756B5693-017D-4F3A-9941-9EB72DC51CBE}" type="pres">
      <dgm:prSet presAssocID="{7C0B8791-C28B-48E3-99B2-7ECCD72B3E3A}" presName="tx1" presStyleLbl="revTx" presStyleIdx="3" presStyleCnt="5"/>
      <dgm:spPr/>
    </dgm:pt>
    <dgm:pt modelId="{24A7D5EF-343A-437F-B4B5-8EDC845AEFB2}" type="pres">
      <dgm:prSet presAssocID="{7C0B8791-C28B-48E3-99B2-7ECCD72B3E3A}" presName="vert1" presStyleCnt="0"/>
      <dgm:spPr/>
    </dgm:pt>
    <dgm:pt modelId="{7F0A05D3-C409-4A2A-B4B9-5E99056991AD}" type="pres">
      <dgm:prSet presAssocID="{F3A0F8B6-78E7-4BAF-8F14-92973576ADD7}" presName="thickLine" presStyleLbl="alignNode1" presStyleIdx="4" presStyleCnt="5"/>
      <dgm:spPr/>
    </dgm:pt>
    <dgm:pt modelId="{9C472672-897C-4B23-A01C-7F2687BC9199}" type="pres">
      <dgm:prSet presAssocID="{F3A0F8B6-78E7-4BAF-8F14-92973576ADD7}" presName="horz1" presStyleCnt="0"/>
      <dgm:spPr/>
    </dgm:pt>
    <dgm:pt modelId="{7A52D5DF-48CF-40A9-A893-39FEFF03599A}" type="pres">
      <dgm:prSet presAssocID="{F3A0F8B6-78E7-4BAF-8F14-92973576ADD7}" presName="tx1" presStyleLbl="revTx" presStyleIdx="4" presStyleCnt="5"/>
      <dgm:spPr/>
    </dgm:pt>
    <dgm:pt modelId="{521E5A34-20B8-40A9-8AD3-132E4C209D8F}" type="pres">
      <dgm:prSet presAssocID="{F3A0F8B6-78E7-4BAF-8F14-92973576ADD7}" presName="vert1" presStyleCnt="0"/>
      <dgm:spPr/>
    </dgm:pt>
  </dgm:ptLst>
  <dgm:cxnLst>
    <dgm:cxn modelId="{D9495D01-4E5B-490C-9E84-67B2494ED60A}" srcId="{7CF33A2E-ABA6-4CC0-B113-D45AFE9B77D2}" destId="{D221E6E1-BC1C-4E4E-84B4-ABB817A6C373}" srcOrd="1" destOrd="0" parTransId="{273C0AD7-6C4F-43A9-8FF3-57838D98D158}" sibTransId="{CD166A3E-0FE9-4332-8E5C-37FE117CA577}"/>
    <dgm:cxn modelId="{EFD1861D-FFED-4C48-AABC-73B6DC6513CA}" srcId="{7CF33A2E-ABA6-4CC0-B113-D45AFE9B77D2}" destId="{F3A0F8B6-78E7-4BAF-8F14-92973576ADD7}" srcOrd="4" destOrd="0" parTransId="{9DA2CE40-35AD-4900-8410-9E814CFB6417}" sibTransId="{9FA3A8D8-64A6-437A-B3EF-4D98213626FC}"/>
    <dgm:cxn modelId="{B4E2E920-F723-434D-BFC5-78FF5FC4EB7F}" srcId="{7CF33A2E-ABA6-4CC0-B113-D45AFE9B77D2}" destId="{7C0B8791-C28B-48E3-99B2-7ECCD72B3E3A}" srcOrd="3" destOrd="0" parTransId="{7EF781B0-1C9B-478B-AFC4-0BEE77081494}" sibTransId="{80E55689-6F14-4BC1-BD97-BE595296998F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387CC93E-15AC-4CAF-B295-EFC09613B76F}" type="presOf" srcId="{F3A0F8B6-78E7-4BAF-8F14-92973576ADD7}" destId="{7A52D5DF-48CF-40A9-A893-39FEFF03599A}" srcOrd="0" destOrd="0" presId="urn:microsoft.com/office/officeart/2008/layout/LinedList"/>
    <dgm:cxn modelId="{3DF82141-3C13-4F0F-8574-F65DF5495B6C}" type="presOf" srcId="{7C0B8791-C28B-48E3-99B2-7ECCD72B3E3A}" destId="{756B5693-017D-4F3A-9941-9EB72DC51CBE}" srcOrd="0" destOrd="0" presId="urn:microsoft.com/office/officeart/2008/layout/LinedList"/>
    <dgm:cxn modelId="{58554F64-193B-4195-8609-1EDCECEF3762}" type="presOf" srcId="{D221E6E1-BC1C-4E4E-84B4-ABB817A6C373}" destId="{A66049C1-863E-43DE-B88F-07B1E4F9A259}" srcOrd="0" destOrd="0" presId="urn:microsoft.com/office/officeart/2008/layout/LinedList"/>
    <dgm:cxn modelId="{9A8C089D-F8A1-4E0B-9BE8-EAD83D2CF023}" type="presOf" srcId="{A25B3EDE-9EB5-4AB2-B748-CDB7EB2848A6}" destId="{DE05B09A-A82C-4E7D-B216-25F9405D6FEA}" srcOrd="0" destOrd="0" presId="urn:microsoft.com/office/officeart/2008/layout/LinedList"/>
    <dgm:cxn modelId="{A069F0C7-2366-40CD-9F01-74BCBB50C363}" srcId="{7CF33A2E-ABA6-4CC0-B113-D45AFE9B77D2}" destId="{5178B838-01EF-4E8D-851E-9B6C76126261}" srcOrd="2" destOrd="0" parTransId="{7B5B1FA2-55AC-4B00-9B21-9BDD37ACE4AC}" sibTransId="{89E4B088-1ECB-4C8F-A4A2-DB92126DDA5A}"/>
    <dgm:cxn modelId="{E69B84E5-D011-4F67-BC7F-1226933A0E0B}" srcId="{7CF33A2E-ABA6-4CC0-B113-D45AFE9B77D2}" destId="{A25B3EDE-9EB5-4AB2-B748-CDB7EB2848A6}" srcOrd="0" destOrd="0" parTransId="{EEE1BE40-D032-408B-83DC-A21EB98F6AF5}" sibTransId="{527D1C7A-7500-443A-9056-693B591D406E}"/>
    <dgm:cxn modelId="{2BA60EEF-B8EB-41DC-AEBF-C08F5EDA9599}" type="presOf" srcId="{5178B838-01EF-4E8D-851E-9B6C76126261}" destId="{1F61BBB1-43FC-4541-ACFA-C6FC6803936A}" srcOrd="0" destOrd="0" presId="urn:microsoft.com/office/officeart/2008/layout/LinedList"/>
    <dgm:cxn modelId="{86D01361-437B-42D6-8387-CFA1C6237B89}" type="presParOf" srcId="{C144393C-C46A-407D-B9BB-663670DC4BDB}" destId="{347CF13F-8DD6-4B2B-B707-3F7086FF39E7}" srcOrd="0" destOrd="0" presId="urn:microsoft.com/office/officeart/2008/layout/LinedList"/>
    <dgm:cxn modelId="{8FC0A3E7-2AE4-4E93-8988-D78E39AB6F8A}" type="presParOf" srcId="{C144393C-C46A-407D-B9BB-663670DC4BDB}" destId="{D60ABCC9-A223-44F6-B7C2-AB7086C51E9F}" srcOrd="1" destOrd="0" presId="urn:microsoft.com/office/officeart/2008/layout/LinedList"/>
    <dgm:cxn modelId="{B2B1C3D8-DE33-4ECC-9DE7-D4642B088649}" type="presParOf" srcId="{D60ABCC9-A223-44F6-B7C2-AB7086C51E9F}" destId="{DE05B09A-A82C-4E7D-B216-25F9405D6FEA}" srcOrd="0" destOrd="0" presId="urn:microsoft.com/office/officeart/2008/layout/LinedList"/>
    <dgm:cxn modelId="{AA264CE4-8E26-4174-8765-AD7F87110321}" type="presParOf" srcId="{D60ABCC9-A223-44F6-B7C2-AB7086C51E9F}" destId="{6007069A-D094-412D-B578-D03BDBF213E7}" srcOrd="1" destOrd="0" presId="urn:microsoft.com/office/officeart/2008/layout/LinedList"/>
    <dgm:cxn modelId="{99D510BF-215F-41F2-8E76-316891872EFA}" type="presParOf" srcId="{C144393C-C46A-407D-B9BB-663670DC4BDB}" destId="{10B995F6-3E6A-4972-946C-3B0040995198}" srcOrd="2" destOrd="0" presId="urn:microsoft.com/office/officeart/2008/layout/LinedList"/>
    <dgm:cxn modelId="{0309725C-5E76-4254-B460-EC392F11DCCC}" type="presParOf" srcId="{C144393C-C46A-407D-B9BB-663670DC4BDB}" destId="{82F7EE8C-23C9-43BC-B604-35BE1B0F29EF}" srcOrd="3" destOrd="0" presId="urn:microsoft.com/office/officeart/2008/layout/LinedList"/>
    <dgm:cxn modelId="{6C92E61B-2470-4513-B68E-C256BE6D811B}" type="presParOf" srcId="{82F7EE8C-23C9-43BC-B604-35BE1B0F29EF}" destId="{A66049C1-863E-43DE-B88F-07B1E4F9A259}" srcOrd="0" destOrd="0" presId="urn:microsoft.com/office/officeart/2008/layout/LinedList"/>
    <dgm:cxn modelId="{CABBDD85-6A2C-48AF-A40E-E3CBA49E3B89}" type="presParOf" srcId="{82F7EE8C-23C9-43BC-B604-35BE1B0F29EF}" destId="{81AC642F-3E2F-48BD-86E2-72B25CD2452D}" srcOrd="1" destOrd="0" presId="urn:microsoft.com/office/officeart/2008/layout/LinedList"/>
    <dgm:cxn modelId="{80BE4039-F2A7-44CF-891E-DFCB320ECFBF}" type="presParOf" srcId="{C144393C-C46A-407D-B9BB-663670DC4BDB}" destId="{02FCD4CD-80FD-49FE-B748-44FDC2B10189}" srcOrd="4" destOrd="0" presId="urn:microsoft.com/office/officeart/2008/layout/LinedList"/>
    <dgm:cxn modelId="{6C70801E-C604-4417-94B7-41D7472328A5}" type="presParOf" srcId="{C144393C-C46A-407D-B9BB-663670DC4BDB}" destId="{24D78F22-3508-4FA8-A81E-DF770A9C02E9}" srcOrd="5" destOrd="0" presId="urn:microsoft.com/office/officeart/2008/layout/LinedList"/>
    <dgm:cxn modelId="{B0B5349A-A6E4-4AE4-BA23-0390A52D27E9}" type="presParOf" srcId="{24D78F22-3508-4FA8-A81E-DF770A9C02E9}" destId="{1F61BBB1-43FC-4541-ACFA-C6FC6803936A}" srcOrd="0" destOrd="0" presId="urn:microsoft.com/office/officeart/2008/layout/LinedList"/>
    <dgm:cxn modelId="{D981F7F8-2C56-42FD-A4C8-47EC17D6A598}" type="presParOf" srcId="{24D78F22-3508-4FA8-A81E-DF770A9C02E9}" destId="{06EBE072-2A9C-4E90-B84E-9EDC8B0FEEF4}" srcOrd="1" destOrd="0" presId="urn:microsoft.com/office/officeart/2008/layout/LinedList"/>
    <dgm:cxn modelId="{A065D0C4-DD92-4ACC-B838-ED65761E6403}" type="presParOf" srcId="{C144393C-C46A-407D-B9BB-663670DC4BDB}" destId="{A8C92DD9-2F7D-410F-91E7-83A0B01CC99B}" srcOrd="6" destOrd="0" presId="urn:microsoft.com/office/officeart/2008/layout/LinedList"/>
    <dgm:cxn modelId="{0D1F4527-FC69-4DC7-B2DD-BF08081541CE}" type="presParOf" srcId="{C144393C-C46A-407D-B9BB-663670DC4BDB}" destId="{16BEA901-A417-422D-995D-BBAC3D66398D}" srcOrd="7" destOrd="0" presId="urn:microsoft.com/office/officeart/2008/layout/LinedList"/>
    <dgm:cxn modelId="{B51292F3-3591-4A5B-A17B-D0D61B012B1C}" type="presParOf" srcId="{16BEA901-A417-422D-995D-BBAC3D66398D}" destId="{756B5693-017D-4F3A-9941-9EB72DC51CBE}" srcOrd="0" destOrd="0" presId="urn:microsoft.com/office/officeart/2008/layout/LinedList"/>
    <dgm:cxn modelId="{4CE8DABA-EB37-4A76-8250-70EEF7EFF1A6}" type="presParOf" srcId="{16BEA901-A417-422D-995D-BBAC3D66398D}" destId="{24A7D5EF-343A-437F-B4B5-8EDC845AEFB2}" srcOrd="1" destOrd="0" presId="urn:microsoft.com/office/officeart/2008/layout/LinedList"/>
    <dgm:cxn modelId="{DBC40D6A-C954-478F-8F93-8215C1DEA305}" type="presParOf" srcId="{C144393C-C46A-407D-B9BB-663670DC4BDB}" destId="{7F0A05D3-C409-4A2A-B4B9-5E99056991AD}" srcOrd="8" destOrd="0" presId="urn:microsoft.com/office/officeart/2008/layout/LinedList"/>
    <dgm:cxn modelId="{0C6020EF-C8AC-40EC-B05D-08852746CAA3}" type="presParOf" srcId="{C144393C-C46A-407D-B9BB-663670DC4BDB}" destId="{9C472672-897C-4B23-A01C-7F2687BC9199}" srcOrd="9" destOrd="0" presId="urn:microsoft.com/office/officeart/2008/layout/LinedList"/>
    <dgm:cxn modelId="{AB580081-B2A0-4F0C-B02F-990D45E69494}" type="presParOf" srcId="{9C472672-897C-4B23-A01C-7F2687BC9199}" destId="{7A52D5DF-48CF-40A9-A893-39FEFF03599A}" srcOrd="0" destOrd="0" presId="urn:microsoft.com/office/officeart/2008/layout/LinedList"/>
    <dgm:cxn modelId="{9019FA6E-DC81-4812-A4C9-AB1D00235F67}" type="presParOf" srcId="{9C472672-897C-4B23-A01C-7F2687BC9199}" destId="{521E5A34-20B8-40A9-8AD3-132E4C209D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январь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CF13F-8DD6-4B2B-B707-3F7086FF39E7}">
      <dsp:nvSpPr>
        <dsp:cNvPr id="0" name=""/>
        <dsp:cNvSpPr/>
      </dsp:nvSpPr>
      <dsp:spPr>
        <a:xfrm>
          <a:off x="0" y="597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05B09A-A82C-4E7D-B216-25F9405D6FEA}">
      <dsp:nvSpPr>
        <dsp:cNvPr id="0" name=""/>
        <dsp:cNvSpPr/>
      </dsp:nvSpPr>
      <dsp:spPr>
        <a:xfrm>
          <a:off x="0" y="597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Осмотр и чистка аккумуляторных батарей</a:t>
          </a:r>
          <a:endParaRPr lang="ru-RU" sz="1900" kern="1200" dirty="0">
            <a:latin typeface="TT NORMS"/>
          </a:endParaRPr>
        </a:p>
      </dsp:txBody>
      <dsp:txXfrm>
        <a:off x="0" y="597"/>
        <a:ext cx="8369779" cy="978738"/>
      </dsp:txXfrm>
    </dsp:sp>
    <dsp:sp modelId="{10B995F6-3E6A-4972-946C-3B0040995198}">
      <dsp:nvSpPr>
        <dsp:cNvPr id="0" name=""/>
        <dsp:cNvSpPr/>
      </dsp:nvSpPr>
      <dsp:spPr>
        <a:xfrm>
          <a:off x="0" y="979336"/>
          <a:ext cx="8369779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6049C1-863E-43DE-B88F-07B1E4F9A259}">
      <dsp:nvSpPr>
        <dsp:cNvPr id="0" name=""/>
        <dsp:cNvSpPr/>
      </dsp:nvSpPr>
      <dsp:spPr>
        <a:xfrm>
          <a:off x="0" y="979336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Проверка срабатывания включения при отключении рабочего освещения, замена (при необходимости) ламп, стартеров, электронных ПРА, элементов питания</a:t>
          </a:r>
        </a:p>
      </dsp:txBody>
      <dsp:txXfrm>
        <a:off x="0" y="979336"/>
        <a:ext cx="8369779" cy="978738"/>
      </dsp:txXfrm>
    </dsp:sp>
    <dsp:sp modelId="{02FCD4CD-80FD-49FE-B748-44FDC2B10189}">
      <dsp:nvSpPr>
        <dsp:cNvPr id="0" name=""/>
        <dsp:cNvSpPr/>
      </dsp:nvSpPr>
      <dsp:spPr>
        <a:xfrm>
          <a:off x="0" y="1958075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61BBB1-43FC-4541-ACFA-C6FC6803936A}">
      <dsp:nvSpPr>
        <dsp:cNvPr id="0" name=""/>
        <dsp:cNvSpPr/>
      </dsp:nvSpPr>
      <dsp:spPr>
        <a:xfrm>
          <a:off x="0" y="1958075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 Осмотр и очистка дренажной системы в паркинге, на -2 этаже</a:t>
          </a:r>
        </a:p>
      </dsp:txBody>
      <dsp:txXfrm>
        <a:off x="0" y="1958075"/>
        <a:ext cx="8369779" cy="978738"/>
      </dsp:txXfrm>
    </dsp:sp>
    <dsp:sp modelId="{A8C92DD9-2F7D-410F-91E7-83A0B01CC99B}">
      <dsp:nvSpPr>
        <dsp:cNvPr id="0" name=""/>
        <dsp:cNvSpPr/>
      </dsp:nvSpPr>
      <dsp:spPr>
        <a:xfrm>
          <a:off x="0" y="2936814"/>
          <a:ext cx="8369779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B5693-017D-4F3A-9941-9EB72DC51CBE}">
      <dsp:nvSpPr>
        <dsp:cNvPr id="0" name=""/>
        <dsp:cNvSpPr/>
      </dsp:nvSpPr>
      <dsp:spPr>
        <a:xfrm>
          <a:off x="0" y="2936814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Обслуживание ИТП и системы вентиляции </a:t>
          </a:r>
        </a:p>
      </dsp:txBody>
      <dsp:txXfrm>
        <a:off x="0" y="2936814"/>
        <a:ext cx="8369779" cy="978738"/>
      </dsp:txXfrm>
    </dsp:sp>
    <dsp:sp modelId="{7F0A05D3-C409-4A2A-B4B9-5E99056991AD}">
      <dsp:nvSpPr>
        <dsp:cNvPr id="0" name=""/>
        <dsp:cNvSpPr/>
      </dsp:nvSpPr>
      <dsp:spPr>
        <a:xfrm>
          <a:off x="0" y="3915553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52D5DF-48CF-40A9-A893-39FEFF03599A}">
      <dsp:nvSpPr>
        <dsp:cNvPr id="0" name=""/>
        <dsp:cNvSpPr/>
      </dsp:nvSpPr>
      <dsp:spPr>
        <a:xfrm>
          <a:off x="0" y="3915553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Замена электроприводов на клапаны системы дымоудаления (2 </a:t>
          </a:r>
          <a:r>
            <a:rPr lang="ru-RU" sz="1900" kern="1200" dirty="0" err="1">
              <a:latin typeface="TT NORMS"/>
            </a:rPr>
            <a:t>шт</a:t>
          </a:r>
          <a:r>
            <a:rPr lang="ru-RU" sz="1900" kern="1200" dirty="0">
              <a:latin typeface="TT NORMS"/>
            </a:rPr>
            <a:t>)</a:t>
          </a:r>
        </a:p>
      </dsp:txBody>
      <dsp:txXfrm>
        <a:off x="0" y="3915553"/>
        <a:ext cx="8369779" cy="97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Январь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январь 2023 года выполнили 376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99130"/>
              </p:ext>
            </p:extLst>
          </p:nvPr>
        </p:nvGraphicFramePr>
        <p:xfrm>
          <a:off x="540000" y="2457447"/>
          <a:ext cx="8064000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000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4032000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Январь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341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376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F0556A65-CFFC-84F9-FCE6-38479DB7F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987281"/>
              </p:ext>
            </p:extLst>
          </p:nvPr>
        </p:nvGraphicFramePr>
        <p:xfrm>
          <a:off x="497720" y="1987859"/>
          <a:ext cx="8166338" cy="2621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61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356298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1884539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2041584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  <a:gridCol w="1467756">
                  <a:extLst>
                    <a:ext uri="{9D8B030D-6E8A-4147-A177-3AD203B41FA5}">
                      <a16:colId xmlns:a16="http://schemas.microsoft.com/office/drawing/2014/main" val="1483655668"/>
                    </a:ext>
                  </a:extLst>
                </a:gridCol>
              </a:tblGrid>
              <a:tr h="3035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T NORMS"/>
                        </a:rPr>
                        <a:t>Дата и время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Помещение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Содержание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Выполнение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09.01.2023 21:57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отвода полотенцесушителя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Переварили отвод полотенцесушителя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11.01.2023 18:50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07075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13.01.2023 20:38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горячей воды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Перерыли стояк. (протечка в имуществе собственника)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18.01.2023 19:49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03508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19.01.2023 18:20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на водном кране холодного водоснабжения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Заглушен отвод холодного водоснабжения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19.01.2023 19:00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669870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25.01.2023 19:23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Течь отвода полотенцесушителя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Локальный ремонт отвода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25.01.2023 21:44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13781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26.01.203 6:22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183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Свищ полотенцесушителя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Переварили отвод полотенцесушителя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27.01.203 16:04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1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68664"/>
              </p:ext>
            </p:extLst>
          </p:nvPr>
        </p:nvGraphicFramePr>
        <p:xfrm>
          <a:off x="557094" y="2600960"/>
          <a:ext cx="8029812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017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39087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Январь 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1 640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</a:t>
            </a:r>
            <a:r>
              <a:rPr lang="ru-RU" dirty="0">
                <a:latin typeface="TT NORMS"/>
              </a:rPr>
              <a:t>январе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 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296235"/>
              </p:ext>
            </p:extLst>
          </p:nvPr>
        </p:nvGraphicFramePr>
        <p:xfrm>
          <a:off x="387111" y="1697962"/>
          <a:ext cx="8369778" cy="353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49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технических дверей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-1, 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9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Шлифовка пола коридоров  с использованием роторной машины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Демонтаж новогодних украшений во входных группах   и зонах ресепшен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Промывка трапов на этажах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2,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Постелили новые коврики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 выхода на террасу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 подъезде №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9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844585"/>
              </p:ext>
            </p:extLst>
          </p:nvPr>
        </p:nvGraphicFramePr>
        <p:xfrm>
          <a:off x="510477" y="1458475"/>
          <a:ext cx="8140824" cy="394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Январь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26 748 712,77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523 135,39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27 271 848,16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T NORMS"/>
                        </a:rPr>
                        <a:t>Справочно</a:t>
                      </a:r>
                      <a:r>
                        <a:rPr lang="ru-RU" sz="1800" dirty="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973 794,94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февраль 2023 года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00191"/>
              </p:ext>
            </p:extLst>
          </p:nvPr>
        </p:nvGraphicFramePr>
        <p:xfrm>
          <a:off x="504587" y="2413635"/>
          <a:ext cx="8134826" cy="20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700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43126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362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придомовая территория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553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Проверка веса заряда огнетушителей  (взвешиванием)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Удаление пыли из напольных конвекторов с помощью пылесоса, вестибюли подъезда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0361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Техническое обслуживание тепловой завесы паркинг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Уборка  и вывоз снега с придомовой территории в с использованием погрузчика и самосвалов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33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927296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противопожарных лент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0CFE52D-962C-29DA-2E2B-1AFE51BAE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366" y="2088634"/>
            <a:ext cx="3241267" cy="21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9BAD6A-C78C-49FD-80AC-F8DB6051E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1548000"/>
            <a:ext cx="2160000" cy="324126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ол, внутрен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70069A86-DEBD-3973-8448-D5AD2A9AA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548000"/>
            <a:ext cx="2160000" cy="324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B0BDB71-656C-96AB-2EF8-FEED11AF91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548000"/>
            <a:ext cx="2160000" cy="32383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972608-E3E4-6311-4856-2EC3638F69F0}"/>
              </a:ext>
            </a:extLst>
          </p:cNvPr>
          <p:cNvSpPr txBox="1"/>
          <p:nvPr/>
        </p:nvSpPr>
        <p:spPr>
          <a:xfrm>
            <a:off x="108000" y="1080000"/>
            <a:ext cx="9144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До: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99E83-C5A3-4E8C-5630-2E8486F7116D}"/>
              </a:ext>
            </a:extLst>
          </p:cNvPr>
          <p:cNvSpPr txBox="1"/>
          <p:nvPr/>
        </p:nvSpPr>
        <p:spPr>
          <a:xfrm>
            <a:off x="4607999" y="1079702"/>
            <a:ext cx="1224629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После:</a:t>
            </a:r>
          </a:p>
        </p:txBody>
      </p:sp>
    </p:spTree>
    <p:extLst>
      <p:ext uri="{BB962C8B-B14F-4D97-AF65-F5344CB8AC3E}">
        <p14:creationId xmlns:p14="http://schemas.microsoft.com/office/powerpoint/2010/main" val="421010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ламп в местах общего пользования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с плиткой, проектор,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D8179A91-F2AA-B702-708C-E40FF423C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48000"/>
            <a:ext cx="2160000" cy="3241266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еталлоизделия, зубчатая передача, серебряный&#10;&#10;Автоматически созданное описание">
            <a:extLst>
              <a:ext uri="{FF2B5EF4-FFF2-40B4-BE49-F238E27FC236}">
                <a16:creationId xmlns:a16="http://schemas.microsoft.com/office/drawing/2014/main" id="{1380B0B7-2914-2C5C-1BD2-9BDAF3A2A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77" y="1548000"/>
            <a:ext cx="2160000" cy="324126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убчатая передача, внутренний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43D6EB84-F6C5-25DB-3AA3-C166DA8A16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24" y="1548000"/>
            <a:ext cx="2160000" cy="324126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стена, туалет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5D44ECAC-6466-A9A1-7BAA-1322CDA845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" y="1548000"/>
            <a:ext cx="2160000" cy="32412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EBE9E5-A3B9-28B8-4134-208BCB5AB792}"/>
              </a:ext>
            </a:extLst>
          </p:cNvPr>
          <p:cNvSpPr txBox="1"/>
          <p:nvPr/>
        </p:nvSpPr>
        <p:spPr>
          <a:xfrm>
            <a:off x="151132" y="1080000"/>
            <a:ext cx="914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До: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396934-0A8B-FF1D-DA6C-89CED182542B}"/>
              </a:ext>
            </a:extLst>
          </p:cNvPr>
          <p:cNvSpPr txBox="1"/>
          <p:nvPr/>
        </p:nvSpPr>
        <p:spPr>
          <a:xfrm>
            <a:off x="4607999" y="1079702"/>
            <a:ext cx="12246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После:</a:t>
            </a:r>
          </a:p>
        </p:txBody>
      </p:sp>
    </p:spTree>
    <p:extLst>
      <p:ext uri="{BB962C8B-B14F-4D97-AF65-F5344CB8AC3E}">
        <p14:creationId xmlns:p14="http://schemas.microsoft.com/office/powerpoint/2010/main" val="173742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короба входной двери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5D09FFBE-CB25-9A1B-EA2D-6C00085DA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0" y="989792"/>
            <a:ext cx="3252277" cy="4878416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ена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242F91C-E38E-A60B-FB75-98104D88C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989792"/>
            <a:ext cx="3252277" cy="48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дверных ограничителей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69BA85-4D31-6AB0-BFB4-5F449613CA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544400"/>
            <a:ext cx="2160000" cy="324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, стена, нержавеющий, сталь&#10;&#10;Автоматически созданное описание">
            <a:extLst>
              <a:ext uri="{FF2B5EF4-FFF2-40B4-BE49-F238E27FC236}">
                <a16:creationId xmlns:a16="http://schemas.microsoft.com/office/drawing/2014/main" id="{69B28859-F2A0-5D9B-04CD-CB5B2DDA54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00" y="1544400"/>
            <a:ext cx="2160000" cy="32364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62E1FDA-8790-B923-4CD6-4D0D5997AE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544400"/>
            <a:ext cx="2160000" cy="32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EF89D43-8348-2549-7903-B31033B92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548000"/>
            <a:ext cx="2160000" cy="32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3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в слаботочных шкафах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48F5021-92CE-D029-D617-5E2114BE6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9" y="4464000"/>
            <a:ext cx="2430951" cy="162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928F72E7-5A00-2C24-A7FA-E97999284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9" y="1008000"/>
            <a:ext cx="2430951" cy="162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внутренни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7BE0BF81-CCAA-82A4-5B09-203EE210B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29" y="1008000"/>
            <a:ext cx="2430950" cy="162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стена, туалет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76355275-02AE-7C2B-6FF2-083FB5CF9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9" y="2736000"/>
            <a:ext cx="2430951" cy="1620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стена, грязны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9956CC2E-8A44-FC7F-DD8A-272397D0E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46" y="2736000"/>
            <a:ext cx="2430951" cy="16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F4C0CF-CD8D-A4B1-7051-346028A76E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29" y="4464000"/>
            <a:ext cx="2430951" cy="162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FAD529-20FC-2686-6DAD-87F728544760}"/>
              </a:ext>
            </a:extLst>
          </p:cNvPr>
          <p:cNvSpPr txBox="1"/>
          <p:nvPr/>
        </p:nvSpPr>
        <p:spPr>
          <a:xfrm>
            <a:off x="115133" y="840090"/>
            <a:ext cx="914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До: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42C7A-8F28-08F6-B9D1-984D6B3CAB23}"/>
              </a:ext>
            </a:extLst>
          </p:cNvPr>
          <p:cNvSpPr txBox="1"/>
          <p:nvPr/>
        </p:nvSpPr>
        <p:spPr>
          <a:xfrm>
            <a:off x="4572000" y="839792"/>
            <a:ext cx="12246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После:</a:t>
            </a:r>
          </a:p>
        </p:txBody>
      </p:sp>
    </p:spTree>
    <p:extLst>
      <p:ext uri="{BB962C8B-B14F-4D97-AF65-F5344CB8AC3E}">
        <p14:creationId xmlns:p14="http://schemas.microsoft.com/office/powerpoint/2010/main" val="359713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929053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96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106048"/>
              </p:ext>
            </p:extLst>
          </p:nvPr>
        </p:nvGraphicFramePr>
        <p:xfrm>
          <a:off x="548889" y="2528102"/>
          <a:ext cx="8064000" cy="228447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32000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4032000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Январь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67,2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83,2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77068" y="1267818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559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Владимир Братчиков</cp:lastModifiedBy>
  <cp:revision>342</cp:revision>
  <dcterms:created xsi:type="dcterms:W3CDTF">2022-01-28T09:16:54Z</dcterms:created>
  <dcterms:modified xsi:type="dcterms:W3CDTF">2023-02-08T13:51:14Z</dcterms:modified>
</cp:coreProperties>
</file>