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81" r:id="rId5"/>
    <p:sldId id="288" r:id="rId6"/>
    <p:sldId id="266" r:id="rId7"/>
    <p:sldId id="267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C8C"/>
    <a:srgbClr val="E3B395"/>
    <a:srgbClr val="D8843B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июль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A5366D-3FE7-44B6-9946-FB3D016C8A5B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Ремонт циркуляционного насоса на системе отопления</a:t>
          </a:r>
        </a:p>
      </dgm:t>
    </dgm:pt>
    <dgm:pt modelId="{E3510A9B-6D99-437A-9650-D10A60163566}" type="parTrans" cxnId="{F4200E47-B265-47F3-9BAF-65D4DCDEB0BE}">
      <dgm:prSet/>
      <dgm:spPr/>
      <dgm:t>
        <a:bodyPr/>
        <a:lstStyle/>
        <a:p>
          <a:endParaRPr lang="ru-RU"/>
        </a:p>
      </dgm:t>
    </dgm:pt>
    <dgm:pt modelId="{CC43442C-01DA-40AD-9716-A6744BFE7BB5}" type="sibTrans" cxnId="{F4200E47-B265-47F3-9BAF-65D4DCDEB0BE}">
      <dgm:prSet/>
      <dgm:spPr/>
      <dgm:t>
        <a:bodyPr/>
        <a:lstStyle/>
        <a:p>
          <a:endParaRPr lang="ru-RU"/>
        </a:p>
      </dgm:t>
    </dgm:pt>
    <dgm:pt modelId="{6FB4A211-DD1D-4D98-8DB3-9528108CF6BF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Замена обратного клапана дренажной системы и очистка приямка</a:t>
          </a:r>
        </a:p>
      </dgm:t>
    </dgm:pt>
    <dgm:pt modelId="{F7C6666D-EE0B-497A-BEEF-F0EE0B830009}" type="parTrans" cxnId="{F18F72B6-2A63-4A0F-A833-464108C70D34}">
      <dgm:prSet/>
      <dgm:spPr/>
      <dgm:t>
        <a:bodyPr/>
        <a:lstStyle/>
        <a:p>
          <a:endParaRPr lang="ru-RU"/>
        </a:p>
      </dgm:t>
    </dgm:pt>
    <dgm:pt modelId="{B34216CA-A803-4149-B9E9-9A0E9BCF2BE1}" type="sibTrans" cxnId="{F18F72B6-2A63-4A0F-A833-464108C70D34}">
      <dgm:prSet/>
      <dgm:spPr/>
      <dgm:t>
        <a:bodyPr/>
        <a:lstStyle/>
        <a:p>
          <a:endParaRPr lang="ru-RU"/>
        </a:p>
      </dgm:t>
    </dgm:pt>
    <dgm:pt modelId="{7DFBBEAC-6BB6-478E-B9D9-4D8F19E196F4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Устранение причин и последствий </a:t>
          </a:r>
          <a:r>
            <a:rPr lang="ru-RU" sz="1600" dirty="0" err="1">
              <a:latin typeface="TT NORMS"/>
            </a:rPr>
            <a:t>залития</a:t>
          </a:r>
          <a:r>
            <a:rPr lang="ru-RU" sz="1600" dirty="0">
              <a:latin typeface="TT NORMS"/>
            </a:rPr>
            <a:t> паркинга после выпадения обильных осадков</a:t>
          </a:r>
        </a:p>
      </dgm:t>
    </dgm:pt>
    <dgm:pt modelId="{04B5C70E-EE57-40E9-BF42-0C062D1F7CE4}" type="parTrans" cxnId="{2DD1619B-6460-4FFD-B44F-153852799120}">
      <dgm:prSet/>
      <dgm:spPr/>
      <dgm:t>
        <a:bodyPr/>
        <a:lstStyle/>
        <a:p>
          <a:endParaRPr lang="ru-RU"/>
        </a:p>
      </dgm:t>
    </dgm:pt>
    <dgm:pt modelId="{64FF8D56-925A-4B3A-AD51-426459274582}" type="sibTrans" cxnId="{2DD1619B-6460-4FFD-B44F-153852799120}">
      <dgm:prSet/>
      <dgm:spPr/>
      <dgm:t>
        <a:bodyPr/>
        <a:lstStyle/>
        <a:p>
          <a:endParaRPr lang="ru-RU"/>
        </a:p>
      </dgm:t>
    </dgm:pt>
    <dgm:pt modelId="{D9299D7A-DBA9-4FED-9C1A-B2957717B684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Осмотр, чистка и замена аккумуляторов источника вторичного электропитания системы оповещения и управления эвакуацией людей при пожаре, системы оповещения и управления эвакуацией людей при пожаре</a:t>
          </a:r>
        </a:p>
      </dgm:t>
    </dgm:pt>
    <dgm:pt modelId="{441859EA-18FE-48BF-9599-1C7639D8C04F}" type="parTrans" cxnId="{D254913A-3115-400A-BB28-EA5A12BBDC03}">
      <dgm:prSet/>
      <dgm:spPr/>
      <dgm:t>
        <a:bodyPr/>
        <a:lstStyle/>
        <a:p>
          <a:endParaRPr lang="ru-RU"/>
        </a:p>
      </dgm:t>
    </dgm:pt>
    <dgm:pt modelId="{BE925BE0-62CE-494C-B14B-9750B2FE2DDE}" type="sibTrans" cxnId="{D254913A-3115-400A-BB28-EA5A12BBDC03}">
      <dgm:prSet/>
      <dgm:spPr/>
      <dgm:t>
        <a:bodyPr/>
        <a:lstStyle/>
        <a:p>
          <a:endParaRPr lang="ru-RU"/>
        </a:p>
      </dgm:t>
    </dgm:pt>
    <dgm:pt modelId="{9C3407E4-2216-4AA3-BD11-4E9FE02BFD96}">
      <dgm:prSet custT="1"/>
      <dgm:spPr/>
      <dgm:t>
        <a:bodyPr/>
        <a:lstStyle/>
        <a:p>
          <a:pPr algn="just"/>
          <a:r>
            <a:rPr lang="ru-RU" sz="1600" b="0" i="0" dirty="0"/>
            <a:t>Замена считывателя для выхода через калитку с улицы Стасовой</a:t>
          </a:r>
          <a:endParaRPr lang="ru-RU" sz="1600" dirty="0">
            <a:latin typeface="TT NORMS"/>
          </a:endParaRPr>
        </a:p>
      </dgm:t>
    </dgm:pt>
    <dgm:pt modelId="{63D056AD-2D85-402E-A057-28F99B31066C}" type="parTrans" cxnId="{A549E3D3-12AC-4071-A212-E155077C138F}">
      <dgm:prSet/>
      <dgm:spPr/>
      <dgm:t>
        <a:bodyPr/>
        <a:lstStyle/>
        <a:p>
          <a:endParaRPr lang="ru-RU"/>
        </a:p>
      </dgm:t>
    </dgm:pt>
    <dgm:pt modelId="{B3044835-955A-4706-914B-42D431DF5912}" type="sibTrans" cxnId="{A549E3D3-12AC-4071-A212-E155077C138F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B096780A-BBC8-415D-A39B-BBC4B43F6D00}" type="pres">
      <dgm:prSet presAssocID="{26A5366D-3FE7-44B6-9946-FB3D016C8A5B}" presName="thickLine" presStyleLbl="alignNode1" presStyleIdx="0" presStyleCnt="5"/>
      <dgm:spPr/>
    </dgm:pt>
    <dgm:pt modelId="{0AA67AC9-8942-405A-9828-10F7EEF0EE5A}" type="pres">
      <dgm:prSet presAssocID="{26A5366D-3FE7-44B6-9946-FB3D016C8A5B}" presName="horz1" presStyleCnt="0"/>
      <dgm:spPr/>
    </dgm:pt>
    <dgm:pt modelId="{6A712942-1A7C-4014-AE64-95DAE85F7CD8}" type="pres">
      <dgm:prSet presAssocID="{26A5366D-3FE7-44B6-9946-FB3D016C8A5B}" presName="tx1" presStyleLbl="revTx" presStyleIdx="0" presStyleCnt="5"/>
      <dgm:spPr/>
    </dgm:pt>
    <dgm:pt modelId="{6E2E6A6D-702B-47D1-92A7-6EFBB94FB97D}" type="pres">
      <dgm:prSet presAssocID="{26A5366D-3FE7-44B6-9946-FB3D016C8A5B}" presName="vert1" presStyleCnt="0"/>
      <dgm:spPr/>
    </dgm:pt>
    <dgm:pt modelId="{0C225902-EA5B-4794-BB26-25F0D68B5263}" type="pres">
      <dgm:prSet presAssocID="{6FB4A211-DD1D-4D98-8DB3-9528108CF6BF}" presName="thickLine" presStyleLbl="alignNode1" presStyleIdx="1" presStyleCnt="5"/>
      <dgm:spPr/>
    </dgm:pt>
    <dgm:pt modelId="{C94FA7F4-38F1-4D82-9A99-23B9710CA871}" type="pres">
      <dgm:prSet presAssocID="{6FB4A211-DD1D-4D98-8DB3-9528108CF6BF}" presName="horz1" presStyleCnt="0"/>
      <dgm:spPr/>
    </dgm:pt>
    <dgm:pt modelId="{66EC6F03-AD66-4893-8E1E-2FF3026FFA11}" type="pres">
      <dgm:prSet presAssocID="{6FB4A211-DD1D-4D98-8DB3-9528108CF6BF}" presName="tx1" presStyleLbl="revTx" presStyleIdx="1" presStyleCnt="5"/>
      <dgm:spPr/>
    </dgm:pt>
    <dgm:pt modelId="{99B85559-D9C1-4BA4-ABB6-D371D3DA86D3}" type="pres">
      <dgm:prSet presAssocID="{6FB4A211-DD1D-4D98-8DB3-9528108CF6BF}" presName="vert1" presStyleCnt="0"/>
      <dgm:spPr/>
    </dgm:pt>
    <dgm:pt modelId="{25F22DEE-2DB6-4E8A-9A9F-F125E716149A}" type="pres">
      <dgm:prSet presAssocID="{7DFBBEAC-6BB6-478E-B9D9-4D8F19E196F4}" presName="thickLine" presStyleLbl="alignNode1" presStyleIdx="2" presStyleCnt="5"/>
      <dgm:spPr/>
    </dgm:pt>
    <dgm:pt modelId="{613CA1D7-868A-4AA0-8E50-DB511E94CEE8}" type="pres">
      <dgm:prSet presAssocID="{7DFBBEAC-6BB6-478E-B9D9-4D8F19E196F4}" presName="horz1" presStyleCnt="0"/>
      <dgm:spPr/>
    </dgm:pt>
    <dgm:pt modelId="{D6998514-E4E3-45C4-93F7-F9539327709D}" type="pres">
      <dgm:prSet presAssocID="{7DFBBEAC-6BB6-478E-B9D9-4D8F19E196F4}" presName="tx1" presStyleLbl="revTx" presStyleIdx="2" presStyleCnt="5"/>
      <dgm:spPr/>
    </dgm:pt>
    <dgm:pt modelId="{50EDCA12-C939-4082-854D-22A8417C67D8}" type="pres">
      <dgm:prSet presAssocID="{7DFBBEAC-6BB6-478E-B9D9-4D8F19E196F4}" presName="vert1" presStyleCnt="0"/>
      <dgm:spPr/>
    </dgm:pt>
    <dgm:pt modelId="{E8239A3A-C0AA-47FC-9703-0D5DE9C9C336}" type="pres">
      <dgm:prSet presAssocID="{D9299D7A-DBA9-4FED-9C1A-B2957717B684}" presName="thickLine" presStyleLbl="alignNode1" presStyleIdx="3" presStyleCnt="5"/>
      <dgm:spPr/>
    </dgm:pt>
    <dgm:pt modelId="{39007273-A180-4B19-8EB2-8700A3262CF5}" type="pres">
      <dgm:prSet presAssocID="{D9299D7A-DBA9-4FED-9C1A-B2957717B684}" presName="horz1" presStyleCnt="0"/>
      <dgm:spPr/>
    </dgm:pt>
    <dgm:pt modelId="{9F2582AC-3FB3-4025-ADA6-678F210C6C5E}" type="pres">
      <dgm:prSet presAssocID="{D9299D7A-DBA9-4FED-9C1A-B2957717B684}" presName="tx1" presStyleLbl="revTx" presStyleIdx="3" presStyleCnt="5"/>
      <dgm:spPr/>
    </dgm:pt>
    <dgm:pt modelId="{D87728FA-E644-4CC9-9337-302DDBE081BB}" type="pres">
      <dgm:prSet presAssocID="{D9299D7A-DBA9-4FED-9C1A-B2957717B684}" presName="vert1" presStyleCnt="0"/>
      <dgm:spPr/>
    </dgm:pt>
    <dgm:pt modelId="{B116ACC4-91E7-4863-8D73-1502A5475F55}" type="pres">
      <dgm:prSet presAssocID="{9C3407E4-2216-4AA3-BD11-4E9FE02BFD96}" presName="thickLine" presStyleLbl="alignNode1" presStyleIdx="4" presStyleCnt="5"/>
      <dgm:spPr/>
    </dgm:pt>
    <dgm:pt modelId="{98A2FB85-7561-4BE5-9AFD-3590EB646DD1}" type="pres">
      <dgm:prSet presAssocID="{9C3407E4-2216-4AA3-BD11-4E9FE02BFD96}" presName="horz1" presStyleCnt="0"/>
      <dgm:spPr/>
    </dgm:pt>
    <dgm:pt modelId="{87E3A1BA-3C49-4EEE-8F86-9274DA06EE7D}" type="pres">
      <dgm:prSet presAssocID="{9C3407E4-2216-4AA3-BD11-4E9FE02BFD96}" presName="tx1" presStyleLbl="revTx" presStyleIdx="4" presStyleCnt="5"/>
      <dgm:spPr/>
    </dgm:pt>
    <dgm:pt modelId="{64B0BE4A-9BE0-4C13-A161-3000CC600D81}" type="pres">
      <dgm:prSet presAssocID="{9C3407E4-2216-4AA3-BD11-4E9FE02BFD96}" presName="vert1" presStyleCnt="0"/>
      <dgm:spPr/>
    </dgm:pt>
  </dgm:ptLst>
  <dgm:cxnLst>
    <dgm:cxn modelId="{7F02D336-2D61-4FF1-968F-EC641548ADCA}" type="presOf" srcId="{7DFBBEAC-6BB6-478E-B9D9-4D8F19E196F4}" destId="{D6998514-E4E3-45C4-93F7-F9539327709D}" srcOrd="0" destOrd="0" presId="urn:microsoft.com/office/officeart/2008/layout/LinedList"/>
    <dgm:cxn modelId="{D254913A-3115-400A-BB28-EA5A12BBDC03}" srcId="{7CF33A2E-ABA6-4CC0-B113-D45AFE9B77D2}" destId="{D9299D7A-DBA9-4FED-9C1A-B2957717B684}" srcOrd="3" destOrd="0" parTransId="{441859EA-18FE-48BF-9599-1C7639D8C04F}" sibTransId="{BE925BE0-62CE-494C-B14B-9750B2FE2DDE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F4200E47-B265-47F3-9BAF-65D4DCDEB0BE}" srcId="{7CF33A2E-ABA6-4CC0-B113-D45AFE9B77D2}" destId="{26A5366D-3FE7-44B6-9946-FB3D016C8A5B}" srcOrd="0" destOrd="0" parTransId="{E3510A9B-6D99-437A-9650-D10A60163566}" sibTransId="{CC43442C-01DA-40AD-9716-A6744BFE7BB5}"/>
    <dgm:cxn modelId="{0DA6FA47-9EA9-456F-A6F3-130792E2CC0F}" type="presOf" srcId="{26A5366D-3FE7-44B6-9946-FB3D016C8A5B}" destId="{6A712942-1A7C-4014-AE64-95DAE85F7CD8}" srcOrd="0" destOrd="0" presId="urn:microsoft.com/office/officeart/2008/layout/LinedList"/>
    <dgm:cxn modelId="{2DD1619B-6460-4FFD-B44F-153852799120}" srcId="{7CF33A2E-ABA6-4CC0-B113-D45AFE9B77D2}" destId="{7DFBBEAC-6BB6-478E-B9D9-4D8F19E196F4}" srcOrd="2" destOrd="0" parTransId="{04B5C70E-EE57-40E9-BF42-0C062D1F7CE4}" sibTransId="{64FF8D56-925A-4B3A-AD51-426459274582}"/>
    <dgm:cxn modelId="{12908AB0-81F2-4B74-9B6D-2F035950264E}" type="presOf" srcId="{9C3407E4-2216-4AA3-BD11-4E9FE02BFD96}" destId="{87E3A1BA-3C49-4EEE-8F86-9274DA06EE7D}" srcOrd="0" destOrd="0" presId="urn:microsoft.com/office/officeart/2008/layout/LinedList"/>
    <dgm:cxn modelId="{F18F72B6-2A63-4A0F-A833-464108C70D34}" srcId="{7CF33A2E-ABA6-4CC0-B113-D45AFE9B77D2}" destId="{6FB4A211-DD1D-4D98-8DB3-9528108CF6BF}" srcOrd="1" destOrd="0" parTransId="{F7C6666D-EE0B-497A-BEEF-F0EE0B830009}" sibTransId="{B34216CA-A803-4149-B9E9-9A0E9BCF2BE1}"/>
    <dgm:cxn modelId="{5ABB65BD-0353-43DA-868B-D91B2D3C0A70}" type="presOf" srcId="{6FB4A211-DD1D-4D98-8DB3-9528108CF6BF}" destId="{66EC6F03-AD66-4893-8E1E-2FF3026FFA11}" srcOrd="0" destOrd="0" presId="urn:microsoft.com/office/officeart/2008/layout/LinedList"/>
    <dgm:cxn modelId="{A549E3D3-12AC-4071-A212-E155077C138F}" srcId="{7CF33A2E-ABA6-4CC0-B113-D45AFE9B77D2}" destId="{9C3407E4-2216-4AA3-BD11-4E9FE02BFD96}" srcOrd="4" destOrd="0" parTransId="{63D056AD-2D85-402E-A057-28F99B31066C}" sibTransId="{B3044835-955A-4706-914B-42D431DF5912}"/>
    <dgm:cxn modelId="{AB48B0FF-4AF8-40E1-9758-5EAD458EC6EC}" type="presOf" srcId="{D9299D7A-DBA9-4FED-9C1A-B2957717B684}" destId="{9F2582AC-3FB3-4025-ADA6-678F210C6C5E}" srcOrd="0" destOrd="0" presId="urn:microsoft.com/office/officeart/2008/layout/LinedList"/>
    <dgm:cxn modelId="{03990C7B-7699-49A7-AD67-286E64168F51}" type="presParOf" srcId="{C144393C-C46A-407D-B9BB-663670DC4BDB}" destId="{B096780A-BBC8-415D-A39B-BBC4B43F6D00}" srcOrd="0" destOrd="0" presId="urn:microsoft.com/office/officeart/2008/layout/LinedList"/>
    <dgm:cxn modelId="{CE97D91A-FDE8-4B27-A77C-4E8C43F90EB7}" type="presParOf" srcId="{C144393C-C46A-407D-B9BB-663670DC4BDB}" destId="{0AA67AC9-8942-405A-9828-10F7EEF0EE5A}" srcOrd="1" destOrd="0" presId="urn:microsoft.com/office/officeart/2008/layout/LinedList"/>
    <dgm:cxn modelId="{7DD713E7-BF45-4E77-9A8C-89AB8778DAA4}" type="presParOf" srcId="{0AA67AC9-8942-405A-9828-10F7EEF0EE5A}" destId="{6A712942-1A7C-4014-AE64-95DAE85F7CD8}" srcOrd="0" destOrd="0" presId="urn:microsoft.com/office/officeart/2008/layout/LinedList"/>
    <dgm:cxn modelId="{FC11DDDD-FF0E-4FE1-BA17-036C97829094}" type="presParOf" srcId="{0AA67AC9-8942-405A-9828-10F7EEF0EE5A}" destId="{6E2E6A6D-702B-47D1-92A7-6EFBB94FB97D}" srcOrd="1" destOrd="0" presId="urn:microsoft.com/office/officeart/2008/layout/LinedList"/>
    <dgm:cxn modelId="{476D3328-EF64-4756-B2B5-BF253E48975F}" type="presParOf" srcId="{C144393C-C46A-407D-B9BB-663670DC4BDB}" destId="{0C225902-EA5B-4794-BB26-25F0D68B5263}" srcOrd="2" destOrd="0" presId="urn:microsoft.com/office/officeart/2008/layout/LinedList"/>
    <dgm:cxn modelId="{C6EB599E-7E1D-4563-9050-808A89BF4465}" type="presParOf" srcId="{C144393C-C46A-407D-B9BB-663670DC4BDB}" destId="{C94FA7F4-38F1-4D82-9A99-23B9710CA871}" srcOrd="3" destOrd="0" presId="urn:microsoft.com/office/officeart/2008/layout/LinedList"/>
    <dgm:cxn modelId="{9F8B4231-1E61-4B7E-B9C0-84F994537306}" type="presParOf" srcId="{C94FA7F4-38F1-4D82-9A99-23B9710CA871}" destId="{66EC6F03-AD66-4893-8E1E-2FF3026FFA11}" srcOrd="0" destOrd="0" presId="urn:microsoft.com/office/officeart/2008/layout/LinedList"/>
    <dgm:cxn modelId="{1BE8DFA5-01FB-4CF9-BB91-8629F1C39F6B}" type="presParOf" srcId="{C94FA7F4-38F1-4D82-9A99-23B9710CA871}" destId="{99B85559-D9C1-4BA4-ABB6-D371D3DA86D3}" srcOrd="1" destOrd="0" presId="urn:microsoft.com/office/officeart/2008/layout/LinedList"/>
    <dgm:cxn modelId="{9FC5688C-96D7-4C65-9944-3BA5C82985EE}" type="presParOf" srcId="{C144393C-C46A-407D-B9BB-663670DC4BDB}" destId="{25F22DEE-2DB6-4E8A-9A9F-F125E716149A}" srcOrd="4" destOrd="0" presId="urn:microsoft.com/office/officeart/2008/layout/LinedList"/>
    <dgm:cxn modelId="{FAA2AAB0-8899-4FE1-B446-408A422908D8}" type="presParOf" srcId="{C144393C-C46A-407D-B9BB-663670DC4BDB}" destId="{613CA1D7-868A-4AA0-8E50-DB511E94CEE8}" srcOrd="5" destOrd="0" presId="urn:microsoft.com/office/officeart/2008/layout/LinedList"/>
    <dgm:cxn modelId="{4DD90A59-22E1-44FE-AE17-122FF8BAD4DB}" type="presParOf" srcId="{613CA1D7-868A-4AA0-8E50-DB511E94CEE8}" destId="{D6998514-E4E3-45C4-93F7-F9539327709D}" srcOrd="0" destOrd="0" presId="urn:microsoft.com/office/officeart/2008/layout/LinedList"/>
    <dgm:cxn modelId="{F302D25D-00F5-4F89-A59F-F2FB7E196429}" type="presParOf" srcId="{613CA1D7-868A-4AA0-8E50-DB511E94CEE8}" destId="{50EDCA12-C939-4082-854D-22A8417C67D8}" srcOrd="1" destOrd="0" presId="urn:microsoft.com/office/officeart/2008/layout/LinedList"/>
    <dgm:cxn modelId="{F8C7FE2F-1240-4281-9C23-C70B767858AC}" type="presParOf" srcId="{C144393C-C46A-407D-B9BB-663670DC4BDB}" destId="{E8239A3A-C0AA-47FC-9703-0D5DE9C9C336}" srcOrd="6" destOrd="0" presId="urn:microsoft.com/office/officeart/2008/layout/LinedList"/>
    <dgm:cxn modelId="{2A31E2A5-41F6-48B5-BF1E-A9F69DCE27DF}" type="presParOf" srcId="{C144393C-C46A-407D-B9BB-663670DC4BDB}" destId="{39007273-A180-4B19-8EB2-8700A3262CF5}" srcOrd="7" destOrd="0" presId="urn:microsoft.com/office/officeart/2008/layout/LinedList"/>
    <dgm:cxn modelId="{4EF9C367-9F11-42FE-90ED-DB36CC5DBCE3}" type="presParOf" srcId="{39007273-A180-4B19-8EB2-8700A3262CF5}" destId="{9F2582AC-3FB3-4025-ADA6-678F210C6C5E}" srcOrd="0" destOrd="0" presId="urn:microsoft.com/office/officeart/2008/layout/LinedList"/>
    <dgm:cxn modelId="{E3F40B6C-2803-4225-949B-CE68289D3DFF}" type="presParOf" srcId="{39007273-A180-4B19-8EB2-8700A3262CF5}" destId="{D87728FA-E644-4CC9-9337-302DDBE081BB}" srcOrd="1" destOrd="0" presId="urn:microsoft.com/office/officeart/2008/layout/LinedList"/>
    <dgm:cxn modelId="{71C3923E-17B8-4414-A9A1-C05169AE65B3}" type="presParOf" srcId="{C144393C-C46A-407D-B9BB-663670DC4BDB}" destId="{B116ACC4-91E7-4863-8D73-1502A5475F55}" srcOrd="8" destOrd="0" presId="urn:microsoft.com/office/officeart/2008/layout/LinedList"/>
    <dgm:cxn modelId="{A29E67A6-00AC-44F9-8E81-423CBE807282}" type="presParOf" srcId="{C144393C-C46A-407D-B9BB-663670DC4BDB}" destId="{98A2FB85-7561-4BE5-9AFD-3590EB646DD1}" srcOrd="9" destOrd="0" presId="urn:microsoft.com/office/officeart/2008/layout/LinedList"/>
    <dgm:cxn modelId="{4F2999EB-84B5-4426-BD85-9B5496714A64}" type="presParOf" srcId="{98A2FB85-7561-4BE5-9AFD-3590EB646DD1}" destId="{87E3A1BA-3C49-4EEE-8F86-9274DA06EE7D}" srcOrd="0" destOrd="0" presId="urn:microsoft.com/office/officeart/2008/layout/LinedList"/>
    <dgm:cxn modelId="{C50DE975-75A8-4A4C-B64B-B00A8EC81374}" type="presParOf" srcId="{98A2FB85-7561-4BE5-9AFD-3590EB646DD1}" destId="{64B0BE4A-9BE0-4C13-A161-3000CC600D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июль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780A-BBC8-415D-A39B-BBC4B43F6D00}">
      <dsp:nvSpPr>
        <dsp:cNvPr id="0" name=""/>
        <dsp:cNvSpPr/>
      </dsp:nvSpPr>
      <dsp:spPr>
        <a:xfrm>
          <a:off x="0" y="58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712942-1A7C-4014-AE64-95DAE85F7CD8}">
      <dsp:nvSpPr>
        <dsp:cNvPr id="0" name=""/>
        <dsp:cNvSpPr/>
      </dsp:nvSpPr>
      <dsp:spPr>
        <a:xfrm>
          <a:off x="0" y="580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Ремонт циркуляционного насоса на системе отопления</a:t>
          </a:r>
        </a:p>
      </dsp:txBody>
      <dsp:txXfrm>
        <a:off x="0" y="580"/>
        <a:ext cx="8594330" cy="950398"/>
      </dsp:txXfrm>
    </dsp:sp>
    <dsp:sp modelId="{0C225902-EA5B-4794-BB26-25F0D68B5263}">
      <dsp:nvSpPr>
        <dsp:cNvPr id="0" name=""/>
        <dsp:cNvSpPr/>
      </dsp:nvSpPr>
      <dsp:spPr>
        <a:xfrm>
          <a:off x="0" y="950979"/>
          <a:ext cx="8594330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EC6F03-AD66-4893-8E1E-2FF3026FFA11}">
      <dsp:nvSpPr>
        <dsp:cNvPr id="0" name=""/>
        <dsp:cNvSpPr/>
      </dsp:nvSpPr>
      <dsp:spPr>
        <a:xfrm>
          <a:off x="0" y="950979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Замена обратного клапана дренажной системы и очистка приямка</a:t>
          </a:r>
        </a:p>
      </dsp:txBody>
      <dsp:txXfrm>
        <a:off x="0" y="950979"/>
        <a:ext cx="8594330" cy="950398"/>
      </dsp:txXfrm>
    </dsp:sp>
    <dsp:sp modelId="{25F22DEE-2DB6-4E8A-9A9F-F125E716149A}">
      <dsp:nvSpPr>
        <dsp:cNvPr id="0" name=""/>
        <dsp:cNvSpPr/>
      </dsp:nvSpPr>
      <dsp:spPr>
        <a:xfrm>
          <a:off x="0" y="1901378"/>
          <a:ext cx="859433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998514-E4E3-45C4-93F7-F9539327709D}">
      <dsp:nvSpPr>
        <dsp:cNvPr id="0" name=""/>
        <dsp:cNvSpPr/>
      </dsp:nvSpPr>
      <dsp:spPr>
        <a:xfrm>
          <a:off x="0" y="1901378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Устранение причин и последствий </a:t>
          </a:r>
          <a:r>
            <a:rPr lang="ru-RU" sz="1600" kern="1200" dirty="0" err="1">
              <a:latin typeface="TT NORMS"/>
            </a:rPr>
            <a:t>залития</a:t>
          </a:r>
          <a:r>
            <a:rPr lang="ru-RU" sz="1600" kern="1200" dirty="0">
              <a:latin typeface="TT NORMS"/>
            </a:rPr>
            <a:t> паркинга после выпадения обильных осадков</a:t>
          </a:r>
        </a:p>
      </dsp:txBody>
      <dsp:txXfrm>
        <a:off x="0" y="1901378"/>
        <a:ext cx="8594330" cy="950398"/>
      </dsp:txXfrm>
    </dsp:sp>
    <dsp:sp modelId="{E8239A3A-C0AA-47FC-9703-0D5DE9C9C336}">
      <dsp:nvSpPr>
        <dsp:cNvPr id="0" name=""/>
        <dsp:cNvSpPr/>
      </dsp:nvSpPr>
      <dsp:spPr>
        <a:xfrm>
          <a:off x="0" y="2851776"/>
          <a:ext cx="8594330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2582AC-3FB3-4025-ADA6-678F210C6C5E}">
      <dsp:nvSpPr>
        <dsp:cNvPr id="0" name=""/>
        <dsp:cNvSpPr/>
      </dsp:nvSpPr>
      <dsp:spPr>
        <a:xfrm>
          <a:off x="0" y="2851776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Осмотр, чистка и замена аккумуляторов источника вторичного электропитания системы оповещения и управления эвакуацией людей при пожаре, системы оповещения и управления эвакуацией людей при пожаре</a:t>
          </a:r>
        </a:p>
      </dsp:txBody>
      <dsp:txXfrm>
        <a:off x="0" y="2851776"/>
        <a:ext cx="8594330" cy="950398"/>
      </dsp:txXfrm>
    </dsp:sp>
    <dsp:sp modelId="{B116ACC4-91E7-4863-8D73-1502A5475F55}">
      <dsp:nvSpPr>
        <dsp:cNvPr id="0" name=""/>
        <dsp:cNvSpPr/>
      </dsp:nvSpPr>
      <dsp:spPr>
        <a:xfrm>
          <a:off x="0" y="3802175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E3A1BA-3C49-4EEE-8F86-9274DA06EE7D}">
      <dsp:nvSpPr>
        <dsp:cNvPr id="0" name=""/>
        <dsp:cNvSpPr/>
      </dsp:nvSpPr>
      <dsp:spPr>
        <a:xfrm>
          <a:off x="0" y="3802175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Замена считывателя для выхода через калитку с улицы Стасовой</a:t>
          </a:r>
          <a:endParaRPr lang="ru-RU" sz="1600" kern="1200" dirty="0">
            <a:latin typeface="TT NORMS"/>
          </a:endParaRPr>
        </a:p>
      </dsp:txBody>
      <dsp:txXfrm>
        <a:off x="0" y="3802175"/>
        <a:ext cx="8594330" cy="95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Июль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902427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Осмотр растений, деревьев и газона на предмет повреждений 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Подсев газона, полив ослабленных участков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Подкормка газона универсальным удобрением после покоса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Стрижка кустарников живой изгороди и санитарная обрезка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опрыскиванием яблонь от вредителей  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кустарника стимулятором роста 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Посадка кустарника взамен сломанного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8F5FD0-2DBD-4908-876B-E40C60F4BC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0" y="2874555"/>
            <a:ext cx="1822500" cy="324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137DB7-5130-4825-B0CF-F8BC79EDEE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0" y="2874555"/>
            <a:ext cx="1819969" cy="32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060704-10B8-4D7B-9EC8-172192894D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2874555"/>
            <a:ext cx="1822500" cy="324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551437-8528-461D-81FE-EC0EBFD91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74555"/>
            <a:ext cx="18225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освещения в местах общего пользования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8B65B42-7FA3-4B22-9F7B-6396E12BD1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1429804"/>
            <a:ext cx="2167051" cy="3852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FD87617-02AF-4ED6-80DE-0D4CAE44AD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429804"/>
            <a:ext cx="2166750" cy="3852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9A570CF-57FF-4665-A02A-31CC41D68B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429804"/>
            <a:ext cx="2164343" cy="3852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CB7E806-A95E-4A1B-8432-4DE40D1A65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429804"/>
            <a:ext cx="2168105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0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6729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b="1" dirty="0">
                <a:solidFill>
                  <a:srgbClr val="D8843B"/>
                </a:solidFill>
                <a:latin typeface="TT NORMS"/>
                <a:cs typeface="Calibri Light"/>
              </a:rPr>
              <a:t>Установка откидного пандуса в корпусах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AE363C-8222-408D-9145-3A4987656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269000"/>
            <a:ext cx="4320000" cy="43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3CEEB8-EE82-4DED-922F-D74EB454C5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2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480938"/>
              </p:ext>
            </p:extLst>
          </p:nvPr>
        </p:nvGraphicFramePr>
        <p:xfrm>
          <a:off x="274835" y="940278"/>
          <a:ext cx="8594330" cy="475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июль 2023 года выполнили 2</a:t>
            </a:r>
            <a:r>
              <a:rPr lang="en-US" dirty="0">
                <a:latin typeface="TT NORMS"/>
              </a:rPr>
              <a:t> </a:t>
            </a:r>
            <a:r>
              <a:rPr lang="ru-RU" dirty="0">
                <a:latin typeface="TT NORMS"/>
              </a:rPr>
              <a:t>заявки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259915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июль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5291</TotalTime>
  <Words>246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Nikita Andreev</cp:lastModifiedBy>
  <cp:revision>413</cp:revision>
  <dcterms:created xsi:type="dcterms:W3CDTF">2022-01-28T09:16:54Z</dcterms:created>
  <dcterms:modified xsi:type="dcterms:W3CDTF">2023-08-09T19:27:44Z</dcterms:modified>
</cp:coreProperties>
</file>