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6" r:id="rId5"/>
    <p:sldId id="285" r:id="rId6"/>
    <p:sldId id="287" r:id="rId7"/>
    <p:sldId id="266" r:id="rId8"/>
    <p:sldId id="282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октябрь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Наладка режим работа светофора в паркинг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A71E7D99-C2DD-47D5-8CFA-70840970D0F0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Ремонт насоса системы горячего водоснабжения</a:t>
          </a:r>
        </a:p>
      </dgm:t>
    </dgm:pt>
    <dgm:pt modelId="{D6B139B2-1CA3-4C20-8F2A-7C25A686D9B4}" type="parTrans" cxnId="{93E237BD-EE7E-4BEB-9C5A-8550116F55FD}">
      <dgm:prSet/>
      <dgm:spPr/>
      <dgm:t>
        <a:bodyPr/>
        <a:lstStyle/>
        <a:p>
          <a:endParaRPr lang="ru-RU"/>
        </a:p>
      </dgm:t>
    </dgm:pt>
    <dgm:pt modelId="{120ED790-55E0-4F17-9E64-D564A820CD0F}" type="sibTrans" cxnId="{93E237BD-EE7E-4BEB-9C5A-8550116F55FD}">
      <dgm:prSet/>
      <dgm:spPr/>
      <dgm:t>
        <a:bodyPr/>
        <a:lstStyle/>
        <a:p>
          <a:endParaRPr lang="ru-RU"/>
        </a:p>
      </dgm:t>
    </dgm:pt>
    <dgm:pt modelId="{8CCCA6F8-1972-4D5E-8949-A4A6E975E5F2}">
      <dgm:prSet custT="1"/>
      <dgm:spPr/>
      <dgm:t>
        <a:bodyPr anchor="ctr"/>
        <a:lstStyle/>
        <a:p>
          <a:pPr algn="just">
            <a:buClrTx/>
            <a:buSzTx/>
            <a:buFontTx/>
            <a:buNone/>
          </a:pPr>
          <a:r>
            <a:rPr lang="ru-RU" sz="1900" dirty="0">
              <a:latin typeface="TT NORMS"/>
            </a:rPr>
            <a:t>Пуск отопления в квартиры</a:t>
          </a:r>
        </a:p>
      </dgm:t>
    </dgm:pt>
    <dgm:pt modelId="{5D6E7545-CA1E-4D3F-B514-228A86DC0022}" type="parTrans" cxnId="{2F5A789A-4F8C-4E97-B450-EBF2826D60DB}">
      <dgm:prSet/>
      <dgm:spPr/>
      <dgm:t>
        <a:bodyPr/>
        <a:lstStyle/>
        <a:p>
          <a:endParaRPr lang="ru-RU"/>
        </a:p>
      </dgm:t>
    </dgm:pt>
    <dgm:pt modelId="{74B248AE-0E56-4DA6-84FE-8095E7FF67D8}" type="sibTrans" cxnId="{2F5A789A-4F8C-4E97-B450-EBF2826D60DB}">
      <dgm:prSet/>
      <dgm:spPr/>
      <dgm:t>
        <a:bodyPr/>
        <a:lstStyle/>
        <a:p>
          <a:endParaRPr lang="ru-RU"/>
        </a:p>
      </dgm:t>
    </dgm:pt>
    <dgm:pt modelId="{78CD0C96-F1B9-0742-A495-33BE938AB171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</a:t>
          </a:r>
          <a:r>
            <a:rPr lang="ru-RU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концевика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 во въездных воротах в паркинг</a:t>
          </a:r>
        </a:p>
      </dgm:t>
    </dgm:pt>
    <dgm:pt modelId="{F4084A23-E962-3643-AA52-DB21C14DB026}" type="parTrans" cxnId="{849DFC6B-6B27-DD40-96BF-E9E720B0EDD0}">
      <dgm:prSet/>
      <dgm:spPr/>
      <dgm:t>
        <a:bodyPr/>
        <a:lstStyle/>
        <a:p>
          <a:endParaRPr lang="ru-RU"/>
        </a:p>
      </dgm:t>
    </dgm:pt>
    <dgm:pt modelId="{C077E00A-3DB3-AC43-88E1-0072EF0CC0B7}" type="sibTrans" cxnId="{849DFC6B-6B27-DD40-96BF-E9E720B0EDD0}">
      <dgm:prSet/>
      <dgm:spPr/>
      <dgm:t>
        <a:bodyPr/>
        <a:lstStyle/>
        <a:p>
          <a:endParaRPr lang="ru-RU"/>
        </a:p>
      </dgm:t>
    </dgm:pt>
    <dgm:pt modelId="{6CB45CF7-0C25-014B-8B3C-C46776D55CCB}">
      <dgm:prSet custT="1"/>
      <dgm:spPr/>
      <dgm:t>
        <a:bodyPr anchor="ctr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ГВС</a:t>
          </a:r>
        </a:p>
      </dgm:t>
    </dgm:pt>
    <dgm:pt modelId="{93740EB3-7751-6C47-B6C2-1A7E6854100D}" type="parTrans" cxnId="{D3E562A6-313A-154E-87BF-7A41952C4C97}">
      <dgm:prSet/>
      <dgm:spPr/>
      <dgm:t>
        <a:bodyPr/>
        <a:lstStyle/>
        <a:p>
          <a:endParaRPr lang="ru-RU"/>
        </a:p>
      </dgm:t>
    </dgm:pt>
    <dgm:pt modelId="{BFD88A14-2CCD-8144-A2A1-A0B155FF5BA2}" type="sibTrans" cxnId="{D3E562A6-313A-154E-87BF-7A41952C4C97}">
      <dgm:prSet/>
      <dgm:spPr/>
      <dgm:t>
        <a:bodyPr/>
        <a:lstStyle/>
        <a:p>
          <a:endParaRPr lang="ru-RU"/>
        </a:p>
      </dgm:t>
    </dgm:pt>
    <dgm:pt modelId="{8064EAEF-F8E5-B24B-AD76-9B2410260E1F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светофора </a:t>
          </a:r>
        </a:p>
      </dgm:t>
    </dgm:pt>
    <dgm:pt modelId="{B490CB83-D52F-134E-ABF2-5481BF1FB4D8}" type="parTrans" cxnId="{92979A13-7820-EB49-8F72-308C7C3C306C}">
      <dgm:prSet/>
      <dgm:spPr/>
      <dgm:t>
        <a:bodyPr/>
        <a:lstStyle/>
        <a:p>
          <a:endParaRPr lang="ru-RU"/>
        </a:p>
      </dgm:t>
    </dgm:pt>
    <dgm:pt modelId="{80334E5E-FBA2-644A-A85D-3B47BF89A9F2}" type="sibTrans" cxnId="{92979A13-7820-EB49-8F72-308C7C3C306C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7B9AB919-0CFE-41DB-9835-853433653BBF}" type="pres">
      <dgm:prSet presAssocID="{11E87AA8-FD10-4380-B5B0-A7024CC4C3FE}" presName="thickLine" presStyleLbl="alignNode1" presStyleIdx="0" presStyleCnt="6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0" presStyleCnt="6"/>
      <dgm:spPr/>
    </dgm:pt>
    <dgm:pt modelId="{594855EF-B55C-46FD-8DBD-E52BF1C6CCCA}" type="pres">
      <dgm:prSet presAssocID="{11E87AA8-FD10-4380-B5B0-A7024CC4C3FE}" presName="vert1" presStyleCnt="0"/>
      <dgm:spPr/>
    </dgm:pt>
    <dgm:pt modelId="{EF3F65C8-530D-4518-AB91-A6E5D93C1C2B}" type="pres">
      <dgm:prSet presAssocID="{A71E7D99-C2DD-47D5-8CFA-70840970D0F0}" presName="thickLine" presStyleLbl="alignNode1" presStyleIdx="1" presStyleCnt="6"/>
      <dgm:spPr/>
    </dgm:pt>
    <dgm:pt modelId="{4A106B94-ED2A-4E3F-A0DE-2B151D0A4825}" type="pres">
      <dgm:prSet presAssocID="{A71E7D99-C2DD-47D5-8CFA-70840970D0F0}" presName="horz1" presStyleCnt="0"/>
      <dgm:spPr/>
    </dgm:pt>
    <dgm:pt modelId="{92196AA5-C9FB-469A-8DCF-617C189B6575}" type="pres">
      <dgm:prSet presAssocID="{A71E7D99-C2DD-47D5-8CFA-70840970D0F0}" presName="tx1" presStyleLbl="revTx" presStyleIdx="1" presStyleCnt="6"/>
      <dgm:spPr/>
    </dgm:pt>
    <dgm:pt modelId="{D833B3CF-7164-4AC4-B261-9325B97CA4BA}" type="pres">
      <dgm:prSet presAssocID="{A71E7D99-C2DD-47D5-8CFA-70840970D0F0}" presName="vert1" presStyleCnt="0"/>
      <dgm:spPr/>
    </dgm:pt>
    <dgm:pt modelId="{B9DDC136-9678-4849-A16E-E788A19FB21D}" type="pres">
      <dgm:prSet presAssocID="{8CCCA6F8-1972-4D5E-8949-A4A6E975E5F2}" presName="thickLine" presStyleLbl="alignNode1" presStyleIdx="2" presStyleCnt="6"/>
      <dgm:spPr/>
    </dgm:pt>
    <dgm:pt modelId="{9EBE74CE-C35A-465F-961F-EFE05C66237C}" type="pres">
      <dgm:prSet presAssocID="{8CCCA6F8-1972-4D5E-8949-A4A6E975E5F2}" presName="horz1" presStyleCnt="0"/>
      <dgm:spPr/>
    </dgm:pt>
    <dgm:pt modelId="{EC6000B2-DA16-42AD-AE36-7170AF9E3860}" type="pres">
      <dgm:prSet presAssocID="{8CCCA6F8-1972-4D5E-8949-A4A6E975E5F2}" presName="tx1" presStyleLbl="revTx" presStyleIdx="2" presStyleCnt="6"/>
      <dgm:spPr/>
    </dgm:pt>
    <dgm:pt modelId="{39C24E8F-3C4D-47D5-9DCC-FB34ADC3C0BB}" type="pres">
      <dgm:prSet presAssocID="{8CCCA6F8-1972-4D5E-8949-A4A6E975E5F2}" presName="vert1" presStyleCnt="0"/>
      <dgm:spPr/>
    </dgm:pt>
    <dgm:pt modelId="{C826B062-3B16-2B4E-915B-D901551569B5}" type="pres">
      <dgm:prSet presAssocID="{8064EAEF-F8E5-B24B-AD76-9B2410260E1F}" presName="thickLine" presStyleLbl="alignNode1" presStyleIdx="3" presStyleCnt="6"/>
      <dgm:spPr/>
    </dgm:pt>
    <dgm:pt modelId="{A1E57C0B-B6CB-FC46-8087-F492385857B5}" type="pres">
      <dgm:prSet presAssocID="{8064EAEF-F8E5-B24B-AD76-9B2410260E1F}" presName="horz1" presStyleCnt="0"/>
      <dgm:spPr/>
    </dgm:pt>
    <dgm:pt modelId="{EEA76A3E-D010-1E49-9661-BEF473CC5C04}" type="pres">
      <dgm:prSet presAssocID="{8064EAEF-F8E5-B24B-AD76-9B2410260E1F}" presName="tx1" presStyleLbl="revTx" presStyleIdx="3" presStyleCnt="6"/>
      <dgm:spPr/>
    </dgm:pt>
    <dgm:pt modelId="{4AFC04E6-D830-FE49-87A2-1F0D585466AC}" type="pres">
      <dgm:prSet presAssocID="{8064EAEF-F8E5-B24B-AD76-9B2410260E1F}" presName="vert1" presStyleCnt="0"/>
      <dgm:spPr/>
    </dgm:pt>
    <dgm:pt modelId="{B717DCEB-5085-D54B-8F67-6420DAE89E48}" type="pres">
      <dgm:prSet presAssocID="{6CB45CF7-0C25-014B-8B3C-C46776D55CCB}" presName="thickLine" presStyleLbl="alignNode1" presStyleIdx="4" presStyleCnt="6"/>
      <dgm:spPr/>
    </dgm:pt>
    <dgm:pt modelId="{4CA30FEE-FD27-1A4F-85D9-994EC37A8410}" type="pres">
      <dgm:prSet presAssocID="{6CB45CF7-0C25-014B-8B3C-C46776D55CCB}" presName="horz1" presStyleCnt="0"/>
      <dgm:spPr/>
    </dgm:pt>
    <dgm:pt modelId="{1D13DA7A-6EAF-AF42-8340-234D7FB452F4}" type="pres">
      <dgm:prSet presAssocID="{6CB45CF7-0C25-014B-8B3C-C46776D55CCB}" presName="tx1" presStyleLbl="revTx" presStyleIdx="4" presStyleCnt="6"/>
      <dgm:spPr/>
    </dgm:pt>
    <dgm:pt modelId="{F6CB3E46-9164-3340-82D4-B248FF65C243}" type="pres">
      <dgm:prSet presAssocID="{6CB45CF7-0C25-014B-8B3C-C46776D55CCB}" presName="vert1" presStyleCnt="0"/>
      <dgm:spPr/>
    </dgm:pt>
    <dgm:pt modelId="{89A7F2E8-A13B-9F4D-86A1-EB200E01E3E6}" type="pres">
      <dgm:prSet presAssocID="{78CD0C96-F1B9-0742-A495-33BE938AB171}" presName="thickLine" presStyleLbl="alignNode1" presStyleIdx="5" presStyleCnt="6"/>
      <dgm:spPr/>
    </dgm:pt>
    <dgm:pt modelId="{F1E901BE-F166-B94D-8622-44BD938338A9}" type="pres">
      <dgm:prSet presAssocID="{78CD0C96-F1B9-0742-A495-33BE938AB171}" presName="horz1" presStyleCnt="0"/>
      <dgm:spPr/>
    </dgm:pt>
    <dgm:pt modelId="{350CD204-78F6-FE45-8CB1-0C8D3B1655F9}" type="pres">
      <dgm:prSet presAssocID="{78CD0C96-F1B9-0742-A495-33BE938AB171}" presName="tx1" presStyleLbl="revTx" presStyleIdx="5" presStyleCnt="6"/>
      <dgm:spPr/>
    </dgm:pt>
    <dgm:pt modelId="{1C34A2C8-AE35-C74B-9B9E-BA3314FE3308}" type="pres">
      <dgm:prSet presAssocID="{78CD0C96-F1B9-0742-A495-33BE938AB171}" presName="vert1" presStyleCnt="0"/>
      <dgm:spPr/>
    </dgm:pt>
  </dgm:ptLst>
  <dgm:cxnLst>
    <dgm:cxn modelId="{92979A13-7820-EB49-8F72-308C7C3C306C}" srcId="{7CF33A2E-ABA6-4CC0-B113-D45AFE9B77D2}" destId="{8064EAEF-F8E5-B24B-AD76-9B2410260E1F}" srcOrd="3" destOrd="0" parTransId="{B490CB83-D52F-134E-ABF2-5481BF1FB4D8}" sibTransId="{80334E5E-FBA2-644A-A85D-3B47BF89A9F2}"/>
    <dgm:cxn modelId="{64B58B1E-1E7C-4C65-AB1E-665135F7E6DB}" type="presOf" srcId="{8CCCA6F8-1972-4D5E-8949-A4A6E975E5F2}" destId="{EC6000B2-DA16-42AD-AE36-7170AF9E3860}" srcOrd="0" destOrd="0" presId="urn:microsoft.com/office/officeart/2008/layout/LinedList"/>
    <dgm:cxn modelId="{AD5B9B23-400F-A943-A4B8-377AEA56D19E}" type="presOf" srcId="{6CB45CF7-0C25-014B-8B3C-C46776D55CCB}" destId="{1D13DA7A-6EAF-AF42-8340-234D7FB452F4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A72985B-B9E5-4B0D-83DB-1F1D1A452B0E}" type="presOf" srcId="{A71E7D99-C2DD-47D5-8CFA-70840970D0F0}" destId="{92196AA5-C9FB-469A-8DCF-617C189B6575}" srcOrd="0" destOrd="0" presId="urn:microsoft.com/office/officeart/2008/layout/LinedList"/>
    <dgm:cxn modelId="{D51D4D6B-65AC-4948-9F82-82582E2203B7}" srcId="{7CF33A2E-ABA6-4CC0-B113-D45AFE9B77D2}" destId="{11E87AA8-FD10-4380-B5B0-A7024CC4C3FE}" srcOrd="0" destOrd="0" parTransId="{2A64BE3B-94FD-49FD-9317-5A51C73AF9D4}" sibTransId="{D648C65F-D217-4FAF-8F99-6EB1EF4F0A38}"/>
    <dgm:cxn modelId="{849DFC6B-6B27-DD40-96BF-E9E720B0EDD0}" srcId="{7CF33A2E-ABA6-4CC0-B113-D45AFE9B77D2}" destId="{78CD0C96-F1B9-0742-A495-33BE938AB171}" srcOrd="5" destOrd="0" parTransId="{F4084A23-E962-3643-AA52-DB21C14DB026}" sibTransId="{C077E00A-3DB3-AC43-88E1-0072EF0CC0B7}"/>
    <dgm:cxn modelId="{2F5A789A-4F8C-4E97-B450-EBF2826D60DB}" srcId="{7CF33A2E-ABA6-4CC0-B113-D45AFE9B77D2}" destId="{8CCCA6F8-1972-4D5E-8949-A4A6E975E5F2}" srcOrd="2" destOrd="0" parTransId="{5D6E7545-CA1E-4D3F-B514-228A86DC0022}" sibTransId="{74B248AE-0E56-4DA6-84FE-8095E7FF67D8}"/>
    <dgm:cxn modelId="{D3E562A6-313A-154E-87BF-7A41952C4C97}" srcId="{7CF33A2E-ABA6-4CC0-B113-D45AFE9B77D2}" destId="{6CB45CF7-0C25-014B-8B3C-C46776D55CCB}" srcOrd="4" destOrd="0" parTransId="{93740EB3-7751-6C47-B6C2-1A7E6854100D}" sibTransId="{BFD88A14-2CCD-8144-A2A1-A0B155FF5BA2}"/>
    <dgm:cxn modelId="{93E237BD-EE7E-4BEB-9C5A-8550116F55FD}" srcId="{7CF33A2E-ABA6-4CC0-B113-D45AFE9B77D2}" destId="{A71E7D99-C2DD-47D5-8CFA-70840970D0F0}" srcOrd="1" destOrd="0" parTransId="{D6B139B2-1CA3-4C20-8F2A-7C25A686D9B4}" sibTransId="{120ED790-55E0-4F17-9E64-D564A820CD0F}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7C36C5C9-DC15-A347-A1E5-BDF5C3FC335F}" type="presOf" srcId="{8064EAEF-F8E5-B24B-AD76-9B2410260E1F}" destId="{EEA76A3E-D010-1E49-9661-BEF473CC5C04}" srcOrd="0" destOrd="0" presId="urn:microsoft.com/office/officeart/2008/layout/LinedList"/>
    <dgm:cxn modelId="{644435EA-73DC-EB48-91E3-210B55858355}" type="presOf" srcId="{78CD0C96-F1B9-0742-A495-33BE938AB171}" destId="{350CD204-78F6-FE45-8CB1-0C8D3B1655F9}" srcOrd="0" destOrd="0" presId="urn:microsoft.com/office/officeart/2008/layout/LinedList"/>
    <dgm:cxn modelId="{0DB9D875-2825-4446-B270-1BB62DCE720C}" type="presParOf" srcId="{C144393C-C46A-407D-B9BB-663670DC4BDB}" destId="{7B9AB919-0CFE-41DB-9835-853433653BBF}" srcOrd="0" destOrd="0" presId="urn:microsoft.com/office/officeart/2008/layout/LinedList"/>
    <dgm:cxn modelId="{4BA4F274-E441-4FCE-A70F-FB42C979CBAE}" type="presParOf" srcId="{C144393C-C46A-407D-B9BB-663670DC4BDB}" destId="{F445BFE6-7905-4DAF-93D2-19FF7752DD8B}" srcOrd="1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F21CCBA4-8803-47D4-A935-3AD9C2C67E25}" type="presParOf" srcId="{C144393C-C46A-407D-B9BB-663670DC4BDB}" destId="{EF3F65C8-530D-4518-AB91-A6E5D93C1C2B}" srcOrd="2" destOrd="0" presId="urn:microsoft.com/office/officeart/2008/layout/LinedList"/>
    <dgm:cxn modelId="{71C294EA-D374-4360-880F-2D068606610D}" type="presParOf" srcId="{C144393C-C46A-407D-B9BB-663670DC4BDB}" destId="{4A106B94-ED2A-4E3F-A0DE-2B151D0A4825}" srcOrd="3" destOrd="0" presId="urn:microsoft.com/office/officeart/2008/layout/LinedList"/>
    <dgm:cxn modelId="{15D6D9B0-1732-4B8F-B96B-BD45117B69C5}" type="presParOf" srcId="{4A106B94-ED2A-4E3F-A0DE-2B151D0A4825}" destId="{92196AA5-C9FB-469A-8DCF-617C189B6575}" srcOrd="0" destOrd="0" presId="urn:microsoft.com/office/officeart/2008/layout/LinedList"/>
    <dgm:cxn modelId="{50470F21-176E-40FB-9FF5-180D5B33259E}" type="presParOf" srcId="{4A106B94-ED2A-4E3F-A0DE-2B151D0A4825}" destId="{D833B3CF-7164-4AC4-B261-9325B97CA4BA}" srcOrd="1" destOrd="0" presId="urn:microsoft.com/office/officeart/2008/layout/LinedList"/>
    <dgm:cxn modelId="{64F0A8CB-B106-416E-A1DE-6CE6872D16D3}" type="presParOf" srcId="{C144393C-C46A-407D-B9BB-663670DC4BDB}" destId="{B9DDC136-9678-4849-A16E-E788A19FB21D}" srcOrd="4" destOrd="0" presId="urn:microsoft.com/office/officeart/2008/layout/LinedList"/>
    <dgm:cxn modelId="{8085AC39-A52D-4674-94E7-E49FFF5E7949}" type="presParOf" srcId="{C144393C-C46A-407D-B9BB-663670DC4BDB}" destId="{9EBE74CE-C35A-465F-961F-EFE05C66237C}" srcOrd="5" destOrd="0" presId="urn:microsoft.com/office/officeart/2008/layout/LinedList"/>
    <dgm:cxn modelId="{0F45782A-3C26-45CA-87E2-CAF99D8B4C70}" type="presParOf" srcId="{9EBE74CE-C35A-465F-961F-EFE05C66237C}" destId="{EC6000B2-DA16-42AD-AE36-7170AF9E3860}" srcOrd="0" destOrd="0" presId="urn:microsoft.com/office/officeart/2008/layout/LinedList"/>
    <dgm:cxn modelId="{40645DFC-2CCA-4BD0-A1BC-B9B9E21289C8}" type="presParOf" srcId="{9EBE74CE-C35A-465F-961F-EFE05C66237C}" destId="{39C24E8F-3C4D-47D5-9DCC-FB34ADC3C0BB}" srcOrd="1" destOrd="0" presId="urn:microsoft.com/office/officeart/2008/layout/LinedList"/>
    <dgm:cxn modelId="{FEDCA060-A55B-6142-AC67-CFA50FE8EFEC}" type="presParOf" srcId="{C144393C-C46A-407D-B9BB-663670DC4BDB}" destId="{C826B062-3B16-2B4E-915B-D901551569B5}" srcOrd="6" destOrd="0" presId="urn:microsoft.com/office/officeart/2008/layout/LinedList"/>
    <dgm:cxn modelId="{C8A4D5F0-E369-874B-A548-4825B06F783F}" type="presParOf" srcId="{C144393C-C46A-407D-B9BB-663670DC4BDB}" destId="{A1E57C0B-B6CB-FC46-8087-F492385857B5}" srcOrd="7" destOrd="0" presId="urn:microsoft.com/office/officeart/2008/layout/LinedList"/>
    <dgm:cxn modelId="{08C3B136-980F-7041-9187-5872A8D57350}" type="presParOf" srcId="{A1E57C0B-B6CB-FC46-8087-F492385857B5}" destId="{EEA76A3E-D010-1E49-9661-BEF473CC5C04}" srcOrd="0" destOrd="0" presId="urn:microsoft.com/office/officeart/2008/layout/LinedList"/>
    <dgm:cxn modelId="{1160A0FF-2583-E648-8797-1A4437B3E7E8}" type="presParOf" srcId="{A1E57C0B-B6CB-FC46-8087-F492385857B5}" destId="{4AFC04E6-D830-FE49-87A2-1F0D585466AC}" srcOrd="1" destOrd="0" presId="urn:microsoft.com/office/officeart/2008/layout/LinedList"/>
    <dgm:cxn modelId="{B664442E-E4D7-5241-9173-8B01CE7EC8A0}" type="presParOf" srcId="{C144393C-C46A-407D-B9BB-663670DC4BDB}" destId="{B717DCEB-5085-D54B-8F67-6420DAE89E48}" srcOrd="8" destOrd="0" presId="urn:microsoft.com/office/officeart/2008/layout/LinedList"/>
    <dgm:cxn modelId="{E0425169-417F-854A-85AB-FEF193861EF4}" type="presParOf" srcId="{C144393C-C46A-407D-B9BB-663670DC4BDB}" destId="{4CA30FEE-FD27-1A4F-85D9-994EC37A8410}" srcOrd="9" destOrd="0" presId="urn:microsoft.com/office/officeart/2008/layout/LinedList"/>
    <dgm:cxn modelId="{E5225FA5-32C6-8849-93E1-601D9FE6E79C}" type="presParOf" srcId="{4CA30FEE-FD27-1A4F-85D9-994EC37A8410}" destId="{1D13DA7A-6EAF-AF42-8340-234D7FB452F4}" srcOrd="0" destOrd="0" presId="urn:microsoft.com/office/officeart/2008/layout/LinedList"/>
    <dgm:cxn modelId="{AF46397A-0F94-8E4C-AEBD-E2BF6E93B33F}" type="presParOf" srcId="{4CA30FEE-FD27-1A4F-85D9-994EC37A8410}" destId="{F6CB3E46-9164-3340-82D4-B248FF65C243}" srcOrd="1" destOrd="0" presId="urn:microsoft.com/office/officeart/2008/layout/LinedList"/>
    <dgm:cxn modelId="{4488E42A-783B-2744-9D18-84791B0A7951}" type="presParOf" srcId="{C144393C-C46A-407D-B9BB-663670DC4BDB}" destId="{89A7F2E8-A13B-9F4D-86A1-EB200E01E3E6}" srcOrd="10" destOrd="0" presId="urn:microsoft.com/office/officeart/2008/layout/LinedList"/>
    <dgm:cxn modelId="{77C27741-BD9C-944E-92EE-52EE6E4B1254}" type="presParOf" srcId="{C144393C-C46A-407D-B9BB-663670DC4BDB}" destId="{F1E901BE-F166-B94D-8622-44BD938338A9}" srcOrd="11" destOrd="0" presId="urn:microsoft.com/office/officeart/2008/layout/LinedList"/>
    <dgm:cxn modelId="{16ACB93C-DCAB-1948-A1D1-3E686F4D2604}" type="presParOf" srcId="{F1E901BE-F166-B94D-8622-44BD938338A9}" destId="{350CD204-78F6-FE45-8CB1-0C8D3B1655F9}" srcOrd="0" destOrd="0" presId="urn:microsoft.com/office/officeart/2008/layout/LinedList"/>
    <dgm:cxn modelId="{BDF95C2D-97CE-7F49-AD15-2D6181568DEE}" type="presParOf" srcId="{F1E901BE-F166-B94D-8622-44BD938338A9}" destId="{1C34A2C8-AE35-C74B-9B9E-BA3314FE33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октябрь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919-0CFE-41DB-9835-853433653BBF}">
      <dsp:nvSpPr>
        <dsp:cNvPr id="0" name=""/>
        <dsp:cNvSpPr/>
      </dsp:nvSpPr>
      <dsp:spPr>
        <a:xfrm>
          <a:off x="0" y="232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2320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Наладка режим работа светофора в паркинг</a:t>
          </a:r>
        </a:p>
      </dsp:txBody>
      <dsp:txXfrm>
        <a:off x="0" y="2320"/>
        <a:ext cx="8594330" cy="791418"/>
      </dsp:txXfrm>
    </dsp:sp>
    <dsp:sp modelId="{EF3F65C8-530D-4518-AB91-A6E5D93C1C2B}">
      <dsp:nvSpPr>
        <dsp:cNvPr id="0" name=""/>
        <dsp:cNvSpPr/>
      </dsp:nvSpPr>
      <dsp:spPr>
        <a:xfrm>
          <a:off x="0" y="793739"/>
          <a:ext cx="859433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196AA5-C9FB-469A-8DCF-617C189B6575}">
      <dsp:nvSpPr>
        <dsp:cNvPr id="0" name=""/>
        <dsp:cNvSpPr/>
      </dsp:nvSpPr>
      <dsp:spPr>
        <a:xfrm>
          <a:off x="0" y="793739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насоса системы горячего водоснабжения</a:t>
          </a:r>
        </a:p>
      </dsp:txBody>
      <dsp:txXfrm>
        <a:off x="0" y="793739"/>
        <a:ext cx="8594330" cy="791418"/>
      </dsp:txXfrm>
    </dsp:sp>
    <dsp:sp modelId="{B9DDC136-9678-4849-A16E-E788A19FB21D}">
      <dsp:nvSpPr>
        <dsp:cNvPr id="0" name=""/>
        <dsp:cNvSpPr/>
      </dsp:nvSpPr>
      <dsp:spPr>
        <a:xfrm>
          <a:off x="0" y="1585158"/>
          <a:ext cx="859433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6000B2-DA16-42AD-AE36-7170AF9E3860}">
      <dsp:nvSpPr>
        <dsp:cNvPr id="0" name=""/>
        <dsp:cNvSpPr/>
      </dsp:nvSpPr>
      <dsp:spPr>
        <a:xfrm>
          <a:off x="0" y="1585158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Пуск отопления в квартиры</a:t>
          </a:r>
        </a:p>
      </dsp:txBody>
      <dsp:txXfrm>
        <a:off x="0" y="1585158"/>
        <a:ext cx="8594330" cy="791418"/>
      </dsp:txXfrm>
    </dsp:sp>
    <dsp:sp modelId="{C826B062-3B16-2B4E-915B-D901551569B5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76A3E-D010-1E49-9661-BEF473CC5C04}">
      <dsp:nvSpPr>
        <dsp:cNvPr id="0" name=""/>
        <dsp:cNvSpPr/>
      </dsp:nvSpPr>
      <dsp:spPr>
        <a:xfrm>
          <a:off x="0" y="2376577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светофора </a:t>
          </a:r>
        </a:p>
      </dsp:txBody>
      <dsp:txXfrm>
        <a:off x="0" y="2376577"/>
        <a:ext cx="8594330" cy="791418"/>
      </dsp:txXfrm>
    </dsp:sp>
    <dsp:sp modelId="{B717DCEB-5085-D54B-8F67-6420DAE89E48}">
      <dsp:nvSpPr>
        <dsp:cNvPr id="0" name=""/>
        <dsp:cNvSpPr/>
      </dsp:nvSpPr>
      <dsp:spPr>
        <a:xfrm>
          <a:off x="0" y="3167996"/>
          <a:ext cx="859433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13DA7A-6EAF-AF42-8340-234D7FB452F4}">
      <dsp:nvSpPr>
        <dsp:cNvPr id="0" name=""/>
        <dsp:cNvSpPr/>
      </dsp:nvSpPr>
      <dsp:spPr>
        <a:xfrm>
          <a:off x="0" y="3167996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ГВС</a:t>
          </a:r>
        </a:p>
      </dsp:txBody>
      <dsp:txXfrm>
        <a:off x="0" y="3167996"/>
        <a:ext cx="8594330" cy="791418"/>
      </dsp:txXfrm>
    </dsp:sp>
    <dsp:sp modelId="{89A7F2E8-A13B-9F4D-86A1-EB200E01E3E6}">
      <dsp:nvSpPr>
        <dsp:cNvPr id="0" name=""/>
        <dsp:cNvSpPr/>
      </dsp:nvSpPr>
      <dsp:spPr>
        <a:xfrm>
          <a:off x="0" y="395941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0CD204-78F6-FE45-8CB1-0C8D3B1655F9}">
      <dsp:nvSpPr>
        <dsp:cNvPr id="0" name=""/>
        <dsp:cNvSpPr/>
      </dsp:nvSpPr>
      <dsp:spPr>
        <a:xfrm>
          <a:off x="0" y="3959415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</a:t>
          </a:r>
          <a:r>
            <a:rPr lang="ru-RU" sz="19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концевика</a:t>
          </a: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 во въездных воротах в паркинг</a:t>
          </a:r>
        </a:p>
      </dsp:txBody>
      <dsp:txXfrm>
        <a:off x="0" y="3959415"/>
        <a:ext cx="8594330" cy="79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Октябрь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02168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Удобрение газона универсальным препаратом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и санитарная обрезка кустарников для подготовки к зимнему периоду.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девичьего винограда на перголе для поддержания его формы и укрепления растения.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подкормка кустарников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Осенняя подкормка яблонь и сирени с использованием комплексного удобрения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20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яблонь для придания им шаровидной формы путем удаления отросших и загущенных веток.</a:t>
            </a:r>
          </a:p>
        </p:txBody>
      </p:sp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шина, колесо, земля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A25B128A-0650-A447-82C0-E566926B5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828000"/>
            <a:ext cx="1896300" cy="252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Дверная ручка, крепление, Входная дверь&#10;&#10;Автоматически созданное описание">
            <a:extLst>
              <a:ext uri="{FF2B5EF4-FFF2-40B4-BE49-F238E27FC236}">
                <a16:creationId xmlns:a16="http://schemas.microsoft.com/office/drawing/2014/main" id="{DD9AEB0E-9CCE-884C-8B9C-DBA0E5A8A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50" y="828000"/>
            <a:ext cx="1896300" cy="252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ена, в помещении, Напольное покрытие, Плиточное покрытие пола&#10;&#10;Автоматически созданное описание">
            <a:extLst>
              <a:ext uri="{FF2B5EF4-FFF2-40B4-BE49-F238E27FC236}">
                <a16:creationId xmlns:a16="http://schemas.microsoft.com/office/drawing/2014/main" id="{75B9338B-5F36-B043-8CE4-3AB798B95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828000"/>
            <a:ext cx="1896301" cy="252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мля, на открытом воздухе, улиц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C2376B6-234C-6C4C-BDD4-DC7AF1048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3492000"/>
            <a:ext cx="1890000" cy="2520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а открытом воздухе, земля, растение, плитняк&#10;&#10;Автоматически созданное описание">
            <a:extLst>
              <a:ext uri="{FF2B5EF4-FFF2-40B4-BE49-F238E27FC236}">
                <a16:creationId xmlns:a16="http://schemas.microsoft.com/office/drawing/2014/main" id="{B1167792-E8E9-1F41-B9C9-44BFC3B562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50" y="3492000"/>
            <a:ext cx="1890000" cy="252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на открытом воздухе, снег, земля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87A412C8-77AF-B34D-90FB-BA5E7A7E2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492000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окрасочного слоя дверей и установка новой ручки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7FB783-4F8C-4025-AEDE-CAE80038D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" y="1347468"/>
            <a:ext cx="3105000" cy="41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05360-F35F-49D5-8D08-DE89234F0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1359000"/>
            <a:ext cx="3105000" cy="41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55C6B-2533-428D-A2FA-BAAB24A0FF43}"/>
              </a:ext>
            </a:extLst>
          </p:cNvPr>
          <p:cNvSpPr txBox="1"/>
          <p:nvPr/>
        </p:nvSpPr>
        <p:spPr>
          <a:xfrm>
            <a:off x="813731" y="961358"/>
            <a:ext cx="23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Было</a:t>
            </a:r>
            <a:r>
              <a:rPr lang="ru-RU" dirty="0">
                <a:solidFill>
                  <a:srgbClr val="D8843B"/>
                </a:solidFill>
                <a:latin typeface="TT NORMS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E560D-8545-4FEA-8D9F-C6FE0119AC7F}"/>
              </a:ext>
            </a:extLst>
          </p:cNvPr>
          <p:cNvSpPr txBox="1"/>
          <p:nvPr/>
        </p:nvSpPr>
        <p:spPr>
          <a:xfrm>
            <a:off x="5225269" y="961358"/>
            <a:ext cx="23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Стало:</a:t>
            </a:r>
          </a:p>
        </p:txBody>
      </p:sp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Прочистка фильтра системы отопления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устройство, труба, цилиндр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4BA4C496-A2A4-5C43-B4F1-5CC8CD9F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" y="1043354"/>
            <a:ext cx="1961051" cy="4356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 помещении, труба, машина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55445686-BD5D-9348-ACFA-454C1D598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08" y="1060939"/>
            <a:ext cx="1961051" cy="4356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автокомпонент, машина, в помещении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2938B11A-774B-C549-B79E-4E7693823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0" y="2378649"/>
            <a:ext cx="3907982" cy="1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876842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аварийных заявок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2023 года выполнили 12 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37708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250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426</cp:revision>
  <dcterms:created xsi:type="dcterms:W3CDTF">2022-01-28T09:16:54Z</dcterms:created>
  <dcterms:modified xsi:type="dcterms:W3CDTF">2023-11-10T21:38:29Z</dcterms:modified>
</cp:coreProperties>
</file>